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России: одна страна, много традиций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общий дом для многих народов, языков и обычаев.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так много народов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велика, и люди издавна живут здесь в самых разных краях: на Севере, в степях, горах, лесах и у морей. За века соседи научились понимать друг друга, обменивались словами, блюдами и обычаями.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богата сказками, песнями и знакомыми с детства образами. Матрёшка, изба и народный костюм легко узнаются даже детьми. Эти символы напоминают о традициях, которые передаются от старших к младшим и не теряют красоты.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песни и игрушки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— один из самых известных народных праздников. На ней поют, играют и угощаются блинами. Праздник помогает проводить зиму весело и дружно, а ещё собирает вместе семьи, соседей и друзей.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и весёлые гулянья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Русских называют самым многочисленным народом России. Во многих домах гостей встречают хлебом-солью — это старинный знак приветствия и добрых пожеланий. Такой обычай показывает уважение, щедрость и желание поделиться самым лучшим.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радушие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кухня известна чак-чаком и эчпочмаком. Красивые орнаменты, костюмы и мечети делают татарскую культуру яркой и узнаваемой.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традиции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Татары живут в Татарстане, Башкортостане и во многих городах России. В их семьях ценят вежливость, уважение к старшим и радость встречи с гостями.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 уважение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Башкиры живут в Башкортостане и на Урале. Их традиции связаны с кураем, коневодством и пчеловодством. Башкирский мёд знают и любят во многих местах России.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башкирских костюмах часто видны яркие цвета, вышивка и узоры. Они напоминают о любви к красоте, мастерству и природе родного края.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Чуваши живут в Чувашии и соседних регионах. Их костюмы легко узнать по яркой вышивке, узорам и аккуратным деталям. Одежда выглядит празднично и очень нарядно.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чувашской культуре ценят труд, порядок и уважение к родным. В песнях и семейных праздниках сохраняются добрые традиции, которые объединяют поколения.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Чеченцы и ингуши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Чеченцы и ингуши живут на Северном Кавказе. Здесь особенно ценят гостеприимство, уважение к старшим и крепкие семейные связи. Эти правила передаются из поколения в поколение.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край и гостеприимство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аулы, старинные каменные башни и народные танцы создают особый облик края. В них чувствуется сила, красота и любовь к своей земле.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башни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Ненцы, чукчи, эвенки и другие северные народы умеют жить в суровом климате. Им помогают тёплая одежда, наблюдательность и знание природы. Зимой особенно важны забота, взаимовыручка и умение не теряться даже в метель.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снега и ветра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Севера внимательно относятся к природе и умеют замечать её изменения. Это помогает им сохранять традиции, беречь семью и жить в согласии с родной землёй. Их опыт показывает, как важно быть терпеливым и дружным.
</a:t>
            </a:r>
            <a:endParaRPr lang="en-US" sz="1157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мудрость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северных семей олени — настоящие помощники. С ними связаны упряжки, переезды и повседневные дела. Жилище чум легко поставить и разобрать, поэтому оно удобно для жизни в тундре и в долгие холодные сезоны.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и чум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Сибири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живут якуты, буряты, тувинцы и другие народы. Их жизнь тесно связана с природой, простором и умением жить далеко от больших городов, не теряя связи с семьёй.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сибирских народов есть песни, игры, орнаменты и традиционные жилища. Они помогают хранить память о предках и показывают, как по-разному можно жить в одной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народов России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народах особенно ценят родителей, детей и старших родственников. Семья хранит язык, добрые слова и первые традиции, которым ребёнок учится с ранних лет.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вызывают те, кто честно работает и умеет делать полезные вещи. В разных народах труд считают важной частью жизни и поводом для гордости.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народы России живут в одной стране и берегут её как общий дом. Память о прошлом, забота о настоящем и надежда на будущее объединяют людей.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стараются поддерживать друг друга, делиться угощением и не оставлять соседа в беде. Такие простые дела делают жизнь спокойнее и добрее.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помощь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языки помогают людям понимать друг друга и беречь культурное богатство своих народов.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2010 года; в России зафиксированы представители более 190 народов.
</a:t>
            </a:r>
            <a:endParaRPr lang="en-US" sz="949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в России, а их родные языки сохраняют сказки, песни и память семей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языки помогают людям понимать друг друга и беречь культурное богатство своих народов.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костюм рассказывает о народе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 часто прячутся знакомые символы: солнце, цветы, листья, волны, птицы. Они украшают рубахи, платья, пояса и рукава, делая одежду нарядной и узнаваемой. Каждый рисунок помогает увидеть вкус мастеров и особенность родного края.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как язык без слов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красиво национальная одежда выглядит на праздниках и выступлениях. Яркие ткани, блестящие детали и аккуратная отделка делают образ торжественным. Такой костюм словно говорит: у каждого народа есть свои любимые цвета, формы и добрые обычаи.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для праздника и радости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костюм сразу показывает, к какой земле и традициям относится народ. В нём можно заметить узоры, вышивку, головные уборы и украшения. По таким деталям легко представить, как люди одевались на праздник и что ценили в красоте.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в которой видна история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круговороте года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тёплая пора, проходят Масленица, Сабантуй, Ысыах и другие праздники. На них звучат песни, проходят игры, состязания и угощения.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 летние народные гуляния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в другие дни люди вспоминают предков, собирают родных за одним столом и учат детей обычаям семьи. Так традиции не теряются.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рода и общие традиции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начинается с домашних и весёлых зимних обычаев. Люди собираются вместе, поют, играют и угощают гостей, чтобы сохранить тепло семьи в холодное время.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святки и семейные встречи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ремёсла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дереву, гончарное дело и роспись по дереву рождают вещи, которые нужны в быту и радуют глаз. В каждом предмете чувствуется терпение мастера.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ткачество и изготовление украшений помогают сохранить узоры, цвета и старинные приёмы. Такие работы часто становятся праздничными и передаются в семье как память.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учат ценить труд и делать красивое своими руками. Когда ребёнок видит работу мастера, он понимает: аккуратность, внимание и старание тоже могут быть искусством.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 народов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инструменты звучат по-разному, но всегда создают настроение праздника. Балалайка, гармонь, курай, домбра и хомус помогают передать голос родной земли.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народов России рассказывают о силе, ловкости, дружбе и радости встречи. В движениях часто видны характер народа, уважение к традициям и любовь к своей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семьи к дружбе народов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семья, школа и культурные места помогают людям разных народов жить рядом в мире и уважении.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76773"/>
            <a:ext cx="279600" cy="22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944" y="1848813"/>
            <a:ext cx="24465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76773"/>
            <a:ext cx="279600" cy="2236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34723"/>
            <a:ext cx="279600" cy="22368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живут рядом разные народы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Москве, Казани, Уфе и других городах рядом живут семьи разных национальностей. На улицах можно услышать разные языки и увидеть привычки, которые мирно соседствуют каждый день.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общий дом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семьи сохраняют свои любимые блюда и угощают ими друзей. Так рядом оказываются знакомые всем каши, лепёшки, пироги и сладости из разных уголков страны.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кухня за одним столом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или дворе дети могут говорить по-разному дома, но легко находят общий язык в игре и учёбе. Это делает дружбу естественной и простой.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без границ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праздниках выступают творческие коллективы разных народов. Музыка, костюмы и танцы превращают обычный день в яркое событие, где всем интересно смотреть и слушать.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 городской площади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здороваются, помогают друг другу и уважают чужие традиции, город становится по-настоящему тёплым. В таком месте каждый чувствует себя не гостем, а своим.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друзья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где хранятся традиции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рассмотреть одежду, посуду, украшения и музыкальные инструменты разных народов. Рядом стоят пояснения, и старинные предметы сразу превращаются в понятные истории о жизни людей, их труде и праздниках.
</a:t>
            </a:r>
            <a:endParaRPr lang="en-US" sz="1185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вещи оживают в музее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культуры проводят выставки, концерты и занятия по традиционным ремёслам. Здесь можно услышать песни, увидеть костюмы и понять, что культура живёт не только в прошлом, но и в сегодняшнем дне.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культуры хранит живую память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этнопарках посетители видят макеты жилищ, образцы быта и элементы национального убранства. Такие места помогают представить, как жили народы в тундре, степи, горах или тайге, и чем отличалась их повседневная жизнь.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Этнопарк как путешествие по стране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уважать все народы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узнаём о традициях соседей, исчезает страх перед чужим и появляется интерес. Добрый интерес помогает дружить, а не спорить из-за различий.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делают Россию ярче: у каждой есть свои песни, орнаменты и истории. Вместе они складываются в богатую картину большой страны.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языку, одежде, кухне и обычаям другого народа показывает воспитанность. Так люди чувствуют себя рядом спокойно и уверенно, без насмешек и обид.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человек бережно относится к другим, в классе, во дворе и в городе становится мирнее. Именно так рождается настоящая сила единства.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общий дом для многих народов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разные, но их объединяют уважение, доброта и любовь к общей Родине. Когда мы бережём традиции друг друга, страна становится сильнее и дружнее.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2026-05-21T07:31:55Z</dcterms:created>
  <dcterms:modified xsi:type="dcterms:W3CDTF">2026-05-21T07:31:55Z</dcterms:modified>
</cp:coreProperties>
</file>