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в нашей жизни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двери, светофоры, стиральная машина и лифт работают без постоянных команд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автоматика и зачем она нужна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— это действия устройств по заранее заданным правилам, без постоянного ручного управления. В системе есть датчик, который замечает изменение, и устройство, выполняющее действие. Так работают лампы от движения, двери и выключение чайника при закипании.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улавливает изменения в окружающей среде: температуру, движение, свет или давление и передает данные дальше. Он становится «органом чувств» системы.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Управляющее устройство сравнивает сигнал с заданными правилами. Если условия соблюдены, оно решает, что именно нужно сделать в данный момент.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Исполнительный механизм выполняет команду: включает свет, открывает дверь или останавливает нагрев. Поэтому все реакции получаются быстрыми и по установленному порядку.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автоматическая система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дома: привычные устройства рядом с нами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Стиральная машина сама выполняет программу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выбираете режим, а дальше автоматика измеряет этапы стирки и поддерживает нужные условия. Машина переключает нагрев, паузы и полоскание по программе, снижая необходимость постоянного контроля с вашей стороны.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держит температуру без вашего 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холодильника поддерживается заданный режим охлаждения. Когда температура меняется, автоматика включает работу системы и затем снова возвращает показатели в нужный диапазон, чтобы продукты дольше сохранялись свежими.
</a:t>
            </a:r>
            <a:endParaRPr lang="en-US" sz="1060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Робот-пылесос продолжает уборку по сигналам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Робот-пылесос собирает пыль и мусор по установленным алгоритмам. Он реагирует на препятствия и может возвращаться к работе без ручных подсказок, делая уборку более регулярной.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автоматика встречается чаще всего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примеры из учебного материала; точных статистических данных не приведено.
</a:t>
            </a:r>
            <a:endParaRPr lang="en-US" sz="67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примеры школьнику, то чаще всего автоматику можно заметить дома, в школе и в транспорте.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автоматических решений связано с повседневными задачами и безопасностью, поэтому «дом, школа и транспорт» видны особенно ярко.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2837" y="1898603"/>
            <a:ext cx="197325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в школе и на улице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и электронные табло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управляет школьным звонком и информационными табло: нужные сообщения появляются в заданное время, без ручных переключений.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 микроклимат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регулируют освещение и помогают с отоплением или вентиляцией. Это поддерживает комфорт в кабинете и снижает лишние включения.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наблюдения и контроль прохода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в общественных местах камеры и связанные системы помогают фиксировать события и поддерживать порядок, особенно в местах с повышенным потоком людей.
</a:t>
            </a:r>
            <a:endParaRPr lang="en-US" sz="1183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 и автоматические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дорогах светофоры переключаются по времени или по сигналам датчиков, а в магазинах двери открываются автоматически, ускоряя движение людей.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автоматическая дверь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превращение сигнала датчика в действие механизма.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метро и поездах автоматика управляет открытием и закрытием дверей, помогает контролировать движение и передает сигналы машинисту.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на транспорте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автомобилях встречаются системы помощи: при торможении, при парковке и при удержании автомобиля в полосе. Это снижает риск ошибок водителя.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перекрестках светофоры переключаются по времени или по данным датчиков, например о наличии автомобилей. Так уменьшаются задержки и повышается безопасность.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8628" y="1412650"/>
            <a:ext cx="3393645" cy="213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Ручное управление и автоматика: сравнение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решения человека и автоматической системы при выполнении задач.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лучше всего подходит для повторяющихся задач и равномерных реакций, но человеку всё равно важно контролировать работу и реагировать на исключения.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принципам автоматики.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применяются автоматические тонометры, инсулиновые помпы, аппараты искусственной вентиляции легких и лабораторные анализаторы.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в медицине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поддерживает точность: важны проверка результатов и надежность работы оборудования, особенно когда данные влияют на лечение.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устройства помогают быстро измерять давление, уровень сахара, дыхание и другие показатели, чтобы врачи могли быстрее принять решение.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медицине уделяют внимание аккуратной работе техники, регулярному контролю и соблюдению правил использования.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— «глаза» и «уши» автоматики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«слышит» и «видит» автоматика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Сенсоры, или датчики, улавливают свет, тепло, движение, влажность, давление и звук. Благодаря им устройство получает информацию о том, что происходит вокруг, и не работает вслепую. Например, термометр передает температуру в комнате.
</a:t>
            </a:r>
            <a:endParaRPr lang="en-US" sz="1138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помогает устройствам действовать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дыма замечает появление опасного признака и запускает предупреждение. Датчик движения включает свет в коридоре или у входа, экономя энергию. Когда меняется сигнал датчика, автоматика выбирает следующий шаг.
</a:t>
            </a:r>
            <a:endParaRPr lang="en-US" sz="11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параметры автоматика измеряет чаще всего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качественная шкала распространённости по учебному описанию, без статистических измерений.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датчики часто комбинируют: по температуре поддерживают комфорт, а по движению включают подсветку или запускают режим ожидания.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измеряются параметры, которые быстро меняются и сразу влияют на действия устройств: тепло и перемещение важны дома и в транспорте.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автоматики в повседневной жизни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ускоряет повторяющиеся действия: например, включает свет при появлении человека и отключает приборы по условиям работы. Это уменьшает количество ручных шагов и помогает быстрее завершать дела.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 комфорт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автоматически подстраиваются под обстановку. Так термостат поддерживает нужную температуру, а разные режимы в приборах снижают необходимость постоянно проверять настройки и менять их вручную.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заданы, автоматика выполняет операции одинаково каждый раз. Поэтому проще выдерживать нужное время стирки, корректировать нагрев или обеспечивать стабильную работу освещения в помещении.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системы помогают вовремя заметить угрозу и снизить риск ошибок человека. Датчики и защитные отключения уменьшают вероятность перегрева, неправильной работы или опасных ситуаций в быту.
</a:t>
            </a:r>
            <a:endParaRPr lang="en-US" sz="9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возможны при поломке датчика: если он измеряет неверно, устройство принимает ошибочное решение и может выполнить действие не вовремя или не так, как ожидали.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автоматика может подвести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проблем бывают ошибки программы и некорректные настройки. Иногда система плохо распознаёт необычную ситуацию и реагирует слишком «буквально» по заданным правилам.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Отключение электричества тоже влияет на работу. После включения иногда требуется повторная настройка режимов, а в отдельных системах безопасность обеспечивается только при корректной работе питания.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плохой уход за устройством приводит к загрязнению, износу деталей и ухудшению измерений. Поэтому автоматике нужны проверки, настройка и ремонт, а пользователю — правила безопасного применения.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сигнала к действию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цикла автоматического управления: датчик → сигнал → проверка → действие → повтор при новом изменении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автоматические линии помогают собирать детали, перемещать изделия между участками и проверять качество. Одна часть процесса идет по установленному порядку, без постоянных ручных команд.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на производстве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Конвейеры и механизмы обеспечивают движение: заготовки поступают к нужным операциям, а затем отправляются дальше. Это снижает паузы и делает работу стабильнее, особенно при больших партиях продукции.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следят за размером, положением и состоянием деталей, чтобы отсевить брак или вовремя остановить линию. При этом человек управляет оборудованием, отвечает за безопасность и сложные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311" y="1281025"/>
            <a:ext cx="3220578" cy="2358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автоматических устройств и их функции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устройства выполняют полезные действия по правилам и в каких ситуациях они помогают человеку.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одно: каждое устройство берёт на себя повторяющиеся задачи, а человек получает удобство и более ровный результат.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по основам автоматики (обобщение учебных примеров).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автоматики: умные дома и умные города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дом управляет светом, отоплением, безопасностью и бытовыми приборами. Он использует датчики и заранее заданные сценарии, чтобы включать режимы по ситуации, а не ждать команды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город применяет автоматику для транспорта, уличного освещения, воды и энергии. Много сенсоров собирают данные о происходящем, и системы координируют действия, повышая эффективность и безопасность.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развитие автоматики обществу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шкала на основе описанных эффектов в учебном материале, без статистических данных.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системы работают точнее, они быстрее реагируют и уменьшают потери энергии и материалов. Это особенно заметно в городских сервисах и на транспорте.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развития автоматики — связанный набор преимуществ: точность повышает скорость и одновременно помогает экономить ресурсы, поддерживая комфорт и безопасность.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рядом с нами каждый день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встречается дома, в школе, на улице, в транспорте, на производстве и в медицине. Она делает жизнь удобнее, безопаснее и точнее, но полагается на датчики, программу, питание и контроль. 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2026-05-12T08:37:39Z</dcterms:created>
  <dcterms:modified xsi:type="dcterms:W3CDTF">2026-05-12T08:37:39Z</dcterms:modified>
</cp:coreProperties>
</file>