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Земноводные и его значение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позвоночные, важные для экосистем и контроля численности насекомых.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путешествие позвоночных на сушу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появились около 370 миллионов лет назад, когда древние рыбы начали осваивать сушу. Они сохранили связь с водой, переходя от водной стадии личинки к взрослым наземным формам.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земноводных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— повсюду и разнообразны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Бесхвостые, включая лягушек и жаб, составляют более половины видов амфибий. Они адаптированы к жизни на суше и широко распространены по всему миру.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 — мастера регенерации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 предпочитают влажные места в Северном полушарии. Они выделяются способностью восстанавливать потерянные конечности и хвосты.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— скрытые обитатели тропиков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Червяги ведут подземный образ жизни в тропических регионах. Их тело напоминает червя, а живут они скрытно и мало изучены учёными.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земноводные: как выглядят и ведут себя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Лягушка-голиаф — гигант среди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достигает 32 см в длину и весит более 3 кг. Голиафы предпочитают водоёмы Африки и известны своими мощными задними лапами для прыжков.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Миниатюрная Paedophryne amauensis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амфибия мира, длиной всего 7,7 мм, обитает в лесах Папуа-Новой Гвинеи, что позволяет ей прятаться в мхах и влажной листве.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 земноводные: виды и особенности
</a:t>
            </a:r>
            <a:endParaRPr lang="en-US" sz="2834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Исполинская китайская саламандра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хвостатая амфибия достигает 1,8 метра. Она водится в пресных водах Китая и выделяется своей мощью и долговечностью.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тритоны в наших лесах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виды тритонов гораздо меньше и предпочитают прохладные влажные места. Они активно восстанавливают потерянные конечности.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Безногие: загадочные червяги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обитатели Южной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Червяги обитают в почве тропических лесов, питаются мелкими беспозвоночными и остаются почти незаметными для человека.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червяги Азии и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районах червяги имеют длинное червеобразное тело. Их образ жизни особенно скрытен, что затрудняет изучение видов.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земноводных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 икры в воде вылупляются личинки — головастики, которые дышат жабрами и плавают. Они проводят время в водной среде, питаясь водорослями и мелкими организмами.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проходит метаморфоз: появляются лёгкие и конечности, хвост сокращается, и личинка становится взрослым животным, способным жить на суше и дышать воздухом.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органы земноводных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имеют длинный язык для ловли пищи, простые зубы, а их сердце состоит из двух предсердий и одного желудочка, обеспечивая циркуляцию крови по телу.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и кровеносная системы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дыхания используют лёгкие и кожу, которая насыщена кровеносными сосудами. Органы чувств адаптированы: у водных форм развита боковая линия, у наземных — острое зрение и слух.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и чувств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загрязнений и болезней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кожа и связь с водной средой делают земноводных очень чувствительными к загрязнению воды химическими веществами. Это снижает выживаемость и мешает нормальному развитию личинок.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распространение грибка Batrachochytrium dendrobatidis привело к массовым смертям амфибий на всех континентах, кроме Антарктиды, угрожая целым экосистемам.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земноводных сегодня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и уничтожение их естественных мест обитания из-за вырубки лесов и осушения болот резко сокращают популяции амфибий. Эти процессы вызывают значительные экологические дисбалансы.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грибковые болезни усугубляют ситуацию. Тем не менее, в разных странах реализуются программы по охране и восстановлению численности редких и исчезающих видов.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кожа земноводных: роль и особенности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постоянно сохраняет влажность, что жизненно важно для дыхания и поддержания водного баланса организма. Благодаря этой особенности они могут дышать не только легкими, но и кожей.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 и дыхание через кожу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ядовитых желез помогают защищать от врагов. Яркая окраска предупреждает хищников о ядовитости, а слизь предотвращает высыхание и быстро восстанавливает повреждения кожи.
</a:t>
            </a:r>
            <a:endParaRPr lang="en-US" sz="1359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свойства и яркая окраска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земноводных в экосистемах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поедают множество насекомых, включая вредителей, что способствует сохранению урожая и улучшению сельскохозяйственных условий.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этих животных указывает на чистоту водоемов и здоровье экосистем, исчезновение земноводных нарушает баланс и влияет на другие виды.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занимают важное место в пищевых цепях, служа добычей для птиц, змей, млекопитающих и рыб, обеспечивая биоразнообразие.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земноводных
</a:t>
            </a:r>
            <a:endParaRPr lang="en-US" sz="3091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Тропическое 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видов земноводных сосредоточено в тропических регионах Южной Америки, Африки и Юго-Восточной Азии. Эти влажные и теплые места создают идеальные условия для жизни и размножения множества видов амфибий.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бассейне Амазонки, особенно в Бразилии, зарегистрировано свыше 1000 видов земноводных. Этот регион считается мировым центром биоразнообразия амфибий с уникальными и часто эндемичными видами.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насчитывается 29 видов земноводных, обитающих преимущественно в лесных и водных зонах с умеренным климатом. Местные виды приспособлены к холодным зимам и короткому сезону активности.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Северной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видов земноводных распространено в Северной Америке. Они занимают разнообразные ниши от пресноводных озер до влажных лесов, отображая значительное разнообразие форм и повадок.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рекорды и факты о земноводных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Лягушка-голиаф — крупнейший представитель, достигающий длины тела до 32 см и веса свыше 3 кг, что делает её выдающейся среди амфибий.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амфибия — Paedophryne amauensis с размером всего 7,7 мм. Амазонская рогатая лягушка способна прыгать на расстояния, превышающие её длину более чем в 20 раз.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России: основные виды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 в умеренных лесах, отлично адаптирован к жизни в воде и на суше, важен для поддержания природного баланса.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 обыкновенный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вид, обитающий в Приморском крае и Амурской области, занесён в Красную книгу России, нуждается в охране.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Дальневосточная квакша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в Краснодарском крае и Адыгее, предпочитает влажные леса с чистыми водоемами, имеет ограниченный ареал.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Кавказская саламандра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Распространена в разных регионах России, встречается в пресных водоемах и прилегающих территориях, важный компонент местных экосистем.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Озерная лягушка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способности и защитные механизмы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древолазов и тропических амфибий предупреждает хищников о наличии ядовитых веществ, снижая риск поедания.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лягушки обладают присосками на пальцах, что позволяет им легко передвигаться по вертикальным поверхностям и выживать в древесной среде.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 способны к регенерации утраченных конечностей, хвоста и даже некоторых глаз, что увеличивает их шансы на выживание.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сохранение земноводных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заповедников помогает сохранять природные места обитания и биологическое разнообразие земляноводных видов.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популяций позволяет отслеживать состояние редких и уязвимых видов, обеспечивая своевременные меры защиты.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программы и образование формируют у населения ответственность за сохранение природы и предотвращают дальнейшее сокращение амфибий.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загрязнения водоемов и охрана мест размножения способствуют улучшению условий для жизненного цикла земноводных.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примеры размножения у земноводных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в ротовой полости самца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Дарвина отличается необычной заботой о потомстве: самец несёт головастиков во рту, где они развиваются до перехода на наземную стадию, повышая выживаемость молодняка.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без стадии головастика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ряда видов амфибий из икринок сразу выходит полностью сформированная лягушка, минуя водную личиночную стадию, адаптация к жизни в сухой среде и уникальный способ размножения.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икринок на спине самки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африканские лягушки откладывают икру под кожей самки на спине, обеспечивая защиту и питание эмбрионам до полного формирования, что снижает гибель потомства.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 активно применяются в научных экспериментах благодаря способности восстанавливать утраченные части тела, что важно для исследований в биологии и медицине.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750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хвостатых амфибий исследуются из-за их уникальной способности к регенерации, стимулирующей медицинские открытия.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регенерации амфибий
</a:t>
            </a:r>
            <a:endParaRPr lang="en-US" sz="11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земноводных в природе и обществе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обеспечивают равновесие в экосистемах, контролируя численность насекомых и служа индикаторами экологического состояния. Их сохранение важно для будущих поколений и здоровья планеты.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2026-05-09T15:21:05Z</dcterms:created>
  <dcterms:modified xsi:type="dcterms:W3CDTF">2026-05-09T15:21:05Z</dcterms:modified>
</cp:coreProperties>
</file>