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jpe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625" y="2927235"/>
            <a:ext cx="8524500" cy="19979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850" y="722800"/>
            <a:ext cx="8346300" cy="13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и человек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398850" y="2084175"/>
            <a:ext cx="83463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помогает учиться, дома и в играх: человек ставит задачу — компьютер быстро выполняет.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117275" y="230831"/>
            <a:ext cx="47208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мы встречаем компьютер каждый день
</a:t>
            </a:r>
            <a:endParaRPr lang="en-US" sz="1767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Компьютеры помогают в школе, дома, в библиотеке, магазине и больнице. На уроках они открывают задания и показывают картинки. Дома с их помощью ищут информацию, рисуют, смотрят учебные видео и общаются с близкими.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1113" y="1317313"/>
            <a:ext cx="764925" cy="874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73513" y="1317313"/>
            <a:ext cx="874200" cy="87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55175" y="1317313"/>
            <a:ext cx="764925" cy="874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09175" y="1398013"/>
            <a:ext cx="891000" cy="712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главнее: человек или компьютер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516875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1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задаёт смысл
</a:t>
            </a:r>
            <a:pPr algn="ctr" indent="0" marL="0">
              <a:lnSpc>
                <a:spcPct val="100000"/>
              </a:lnSpc>
              <a:buNone/>
            </a:pPr>
            <a:r>
              <a:rPr lang="en-US" sz="141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думает, выбирает и понимает, зачем выполняется задача. Он замечает ошибки по смыслу и умеет объяснить, что именно нужно получить в итоге.
</a:t>
            </a:r>
            <a:endParaRPr lang="en-US" sz="1410" dirty="0"/>
          </a:p>
        </p:txBody>
      </p:sp>
      <p:sp>
        <p:nvSpPr>
          <p:cNvPr id="13" name="Text 2"/>
          <p:cNvSpPr txBox="1"/>
          <p:nvPr/>
        </p:nvSpPr>
        <p:spPr>
          <a:xfrm>
            <a:off x="2643988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не «придумывает сам»
</a:t>
            </a:r>
            <a:pPr algn="ctr" indent="0" marL="0">
              <a:lnSpc>
                <a:spcPct val="100000"/>
              </a:lnSpc>
              <a:buNone/>
            </a:pPr>
            <a:r>
              <a:rPr lang="en-US" sz="135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не мечтает, не шутит и не придумывает новые идеи. Он работает по командам: что попросили — то и сделает, без понимания настроения.
</a:t>
            </a:r>
            <a:endParaRPr lang="en-US" sz="1354" dirty="0"/>
          </a:p>
        </p:txBody>
      </p:sp>
      <p:sp>
        <p:nvSpPr>
          <p:cNvPr id="14" name="Text 3"/>
          <p:cNvSpPr txBox="1"/>
          <p:nvPr/>
        </p:nvSpPr>
        <p:spPr>
          <a:xfrm>
            <a:off x="4766013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делает работу быстро
</a:t>
            </a:r>
            <a:pPr algn="ctr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точно выполняет инструкции, быстро считает и берёт нужные данные из памяти. Поэтому он помогает справляться с большим количеством задач за короткое время.
</a:t>
            </a:r>
            <a:endParaRPr lang="en-US" sz="1322" dirty="0"/>
          </a:p>
        </p:txBody>
      </p:sp>
      <p:sp>
        <p:nvSpPr>
          <p:cNvPr id="15" name="Text 4"/>
          <p:cNvSpPr txBox="1"/>
          <p:nvPr/>
        </p:nvSpPr>
        <p:spPr>
          <a:xfrm>
            <a:off x="6898037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— вместе
</a:t>
            </a:r>
            <a:pPr algn="ctr" indent="0" marL="0">
              <a:lnSpc>
                <a:spcPct val="100000"/>
              </a:lnSpc>
              <a:buNone/>
            </a:pPr>
            <a:r>
              <a:rPr lang="en-US" sz="138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правильно формулирует задачу, а компьютер выполняет действия, получается хороший результат. Вместе они дополняют друг друга и учатся быстрее.
</a:t>
            </a:r>
            <a:endParaRPr lang="en-US" sz="1385" dirty="0"/>
          </a:p>
        </p:txBody>
      </p:sp>
      <p:sp>
        <p:nvSpPr>
          <p:cNvPr id="16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3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компьютера
</a:t>
            </a:r>
            <a:endParaRPr lang="en-US" sz="2123" dirty="0"/>
          </a:p>
        </p:txBody>
      </p:sp>
      <p:sp>
        <p:nvSpPr>
          <p:cNvPr id="9" name="Text 1"/>
          <p:cNvSpPr txBox="1"/>
          <p:nvPr/>
        </p:nvSpPr>
        <p:spPr>
          <a:xfrm>
            <a:off x="529175" y="1723947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 показывает изображение: текст, рисунки и ответы. Клавиатура помогает печатать буквы, цифры и знаки. С её помощью человек вводит команды и сообщения.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529050" y="1258123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 и ввод с клавиатуры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529225" y="3527346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Мышь помогает выбирать значки, нажимать кнопки и открывать программы. Внутри системного блока находятся процессор и память: они обрабатывают информацию. Все части работают как одна команда.
</a:t>
            </a:r>
            <a:endParaRPr lang="en-US" sz="1508" dirty="0"/>
          </a:p>
        </p:txBody>
      </p:sp>
      <p:sp>
        <p:nvSpPr>
          <p:cNvPr id="12" name="Text 4"/>
          <p:cNvSpPr txBox="1"/>
          <p:nvPr/>
        </p:nvSpPr>
        <p:spPr>
          <a:xfrm>
            <a:off x="529100" y="3061522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Мышь, системный блок и память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умеет компьютер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печатает тексты, помогает исправлять ошибки и оформлять письма. На экране удобно видеть, как меняется работа, и быстро возвращаться к нужному месту в документе.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умеет рисовать: можно выбирать цвета, линии и фигуры. Компьютер позволяет делать рисунки аккуратно, а лишнее — легко стирать, не перекрашивая всё заново.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060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быстро считает примеры и помогает решать простые задачи. Он хранит фотографии, открывает учебные игры и показывает нужный материал по теме урока.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63191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компьютер показывает мультфильмы и обучающие ролики. Можно работать с картинками, письмами и заданиями по разным школьным предметам — всё в одном месте.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581" y="1376750"/>
            <a:ext cx="573038" cy="65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52475" y="1376750"/>
            <a:ext cx="654900" cy="65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1050" y="1433240"/>
            <a:ext cx="677400" cy="5419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79950" y="1376750"/>
            <a:ext cx="654900" cy="654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компьютер помогает в школе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519800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и подсказки
</a:t>
            </a:r>
            <a:pPr algn="l" indent="0" marL="0">
              <a:lnSpc>
                <a:spcPct val="100000"/>
              </a:lnSpc>
              <a:buNone/>
            </a:pPr>
            <a:r>
              <a:rPr lang="en-US" sz="136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компьютер показывает задания, картинки и небольшие видео. Дети видят шаги выполнения и могут вернуться к нужному месту, если что-то оказалось непонятным.
</a:t>
            </a:r>
            <a:endParaRPr lang="en-US" sz="1362" dirty="0"/>
          </a:p>
        </p:txBody>
      </p:sp>
      <p:sp>
        <p:nvSpPr>
          <p:cNvPr id="13" name="Text 2"/>
          <p:cNvSpPr txBox="1"/>
          <p:nvPr/>
        </p:nvSpPr>
        <p:spPr>
          <a:xfrm>
            <a:off x="2653684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и рисунки
</a:t>
            </a:r>
            <a:pPr algn="l" indent="0" marL="0">
              <a:lnSpc>
                <a:spcPct val="100000"/>
              </a:lnSpc>
              <a:buNone/>
            </a:pPr>
            <a:r>
              <a:rPr lang="en-US" sz="147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компьютера дети набирают текст и учатся оформлять его. Рисунки тоже получаются легче: можно быстро исправить, добавить элементы и сохранить результат.
</a:t>
            </a:r>
            <a:endParaRPr lang="en-US" sz="1473" dirty="0"/>
          </a:p>
        </p:txBody>
      </p:sp>
      <p:sp>
        <p:nvSpPr>
          <p:cNvPr id="14" name="Text 3"/>
          <p:cNvSpPr txBox="1"/>
          <p:nvPr/>
        </p:nvSpPr>
        <p:spPr>
          <a:xfrm>
            <a:off x="4785678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 упражнениях
</a:t>
            </a:r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помогает проверять ответы в упражнениях. Он подсказывает, что нужно изменить, и делает практику интереснее — ведь задания повторяются в похожих форматах.
</a:t>
            </a:r>
            <a:endParaRPr lang="en-US" sz="1408" dirty="0"/>
          </a:p>
        </p:txBody>
      </p:sp>
      <p:sp>
        <p:nvSpPr>
          <p:cNvPr id="15" name="Text 4"/>
          <p:cNvSpPr txBox="1"/>
          <p:nvPr/>
        </p:nvSpPr>
        <p:spPr>
          <a:xfrm>
            <a:off x="6886742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интереса, но без замены
</a:t>
            </a:r>
            <a:pPr algn="l" indent="0" marL="0">
              <a:lnSpc>
                <a:spcPct val="100000"/>
              </a:lnSpc>
              <a:buNone/>
            </a:pPr>
            <a:r>
              <a:rPr lang="en-US" sz="147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делает уроки живее, но он не заменяет тетрадь и книгу. Важно сочетать работу за экраном с чтением, письмом от руки и вниманием учителя.
</a:t>
            </a:r>
            <a:endParaRPr lang="en-US" sz="1473" dirty="0"/>
          </a:p>
        </p:txBody>
      </p:sp>
      <p:sp>
        <p:nvSpPr>
          <p:cNvPr id="16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работает с компьютером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действий: от задачи до результата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35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человек и компьютер похожи
</a:t>
            </a:r>
            <a:endParaRPr lang="en-US" sz="1835" dirty="0"/>
          </a:p>
        </p:txBody>
      </p:sp>
      <p:sp>
        <p:nvSpPr>
          <p:cNvPr id="7" name="Text 1"/>
          <p:cNvSpPr txBox="1"/>
          <p:nvPr/>
        </p:nvSpPr>
        <p:spPr>
          <a:xfrm>
            <a:off x="873350" y="13318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человек, и компьютер могут хранить информацию, сравнивать предметы и выполнять действия по порядку. Оба помогают решать задачи: один — с помощью мышления, другой — по командам и данным.
</a:t>
            </a:r>
            <a:endParaRPr lang="en-US" sz="1791" dirty="0"/>
          </a:p>
        </p:txBody>
      </p:sp>
      <p:sp>
        <p:nvSpPr>
          <p:cNvPr id="8" name="Text 2"/>
          <p:cNvSpPr txBox="1"/>
          <p:nvPr/>
        </p:nvSpPr>
        <p:spPr>
          <a:xfrm>
            <a:off x="873275" y="31219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человека есть воображение, речь и чувства: он понимает, что происходит вокруг. У компьютера есть скорость, точность и большая память. Поэтому они справляются с задачами по-разному.
</a:t>
            </a:r>
            <a:endParaRPr lang="en-US" sz="1791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69800" y="1125900"/>
            <a:ext cx="31272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00000"/>
              </a:lnSpc>
              <a:buNone/>
            </a:pPr>
            <a:r>
              <a:rPr lang="en-US" sz="245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дать компьютеру команду, он выполнит её точно и без рассуждений.
</a:t>
            </a:r>
            <a:pPr algn="ctr" indent="0" marL="0">
              <a:lnSpc>
                <a:spcPct val="100000"/>
              </a:lnSpc>
              <a:buNone/>
            </a:pPr>
            <a:r>
              <a:rPr lang="en-US" sz="245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7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правило работы компьютера (обучающий материал без конкретной статистики)
</a:t>
            </a:r>
            <a:endParaRPr lang="en-US" sz="3601" dirty="0"/>
          </a:p>
        </p:txBody>
      </p:sp>
      <p:sp>
        <p:nvSpPr>
          <p:cNvPr id="4" name="Text 1"/>
          <p:cNvSpPr txBox="1"/>
          <p:nvPr/>
        </p:nvSpPr>
        <p:spPr>
          <a:xfrm>
            <a:off x="4973400" y="1125900"/>
            <a:ext cx="28008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делает только то, что ему поручили: человек понимает смысл, а компьютер действует по команде.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555" y="545200"/>
            <a:ext cx="8043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— большая сеть для поиска информации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055230" y="1252975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соединяет множество компьютеров по всему миру. Благодаря этому можно искать картинки, смотреть уроки, читать новости и отправлять сообщения. Он помогает находить нужное быстрее, чем искать вручную.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055420" y="245121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интернете можно получить информацию и для школьных заданий, и для новых интересных тем. С помощью ссылок легко переходить между страницами и сохранять полезные материалы, чтобы потом вернуться.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1055325" y="364944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не вся информация в сети бывает верной. Поэтому важно проверять сведения и обязательно обращаться за помощью взрослых, особенно когда речь идёт о безопасности и личных данных.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538" y="1540300"/>
            <a:ext cx="764925" cy="874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925" y="2624525"/>
            <a:ext cx="764925" cy="87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8113" y="3708750"/>
            <a:ext cx="764925" cy="874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для чтения и письма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1834875" y="1578700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Печатаем и исправляем
</a:t>
            </a:r>
            <a:pPr algn="l" indent="0" marL="0">
              <a:lnSpc>
                <a:spcPct val="100000"/>
              </a:lnSpc>
              <a:buNone/>
            </a:pPr>
            <a:r>
              <a:rPr lang="en-US" sz="15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компьютере удобно набирать тексты: буква за буквой, слово за словом. Если ошиблись, можно легко исправить, быстро найти нужное место и продолжить работу без лишних помарок.
</a:t>
            </a:r>
            <a:endParaRPr lang="en-US" sz="1568" dirty="0"/>
          </a:p>
        </p:txBody>
      </p:sp>
      <p:sp>
        <p:nvSpPr>
          <p:cNvPr id="11" name="Text 2"/>
          <p:cNvSpPr txBox="1"/>
          <p:nvPr/>
        </p:nvSpPr>
        <p:spPr>
          <a:xfrm>
            <a:off x="1834875" y="2662925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 с экрана
</a:t>
            </a:r>
            <a:pPr algn="l" indent="0" marL="0">
              <a:lnSpc>
                <a:spcPct val="100000"/>
              </a:lnSpc>
              <a:buNone/>
            </a:pPr>
            <a:r>
              <a:rPr lang="en-US" sz="15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книги и учебные задания помогают тренировать чтение. Текст можно перечитать, увеличить шрифт и выполнить упражнения. Так интереснее учиться, а новые слова запоминаются лучше.
</a:t>
            </a:r>
            <a:endParaRPr lang="en-US" sz="1568" dirty="0"/>
          </a:p>
        </p:txBody>
      </p:sp>
      <p:sp>
        <p:nvSpPr>
          <p:cNvPr id="12" name="Text 3"/>
          <p:cNvSpPr txBox="1"/>
          <p:nvPr/>
        </p:nvSpPr>
        <p:spPr>
          <a:xfrm>
            <a:off x="1832050" y="3747150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Сохраняем результаты
</a:t>
            </a:r>
            <a:pPr algn="l" indent="0" marL="0">
              <a:lnSpc>
                <a:spcPct val="100000"/>
              </a:lnSpc>
              <a:buNone/>
            </a:pPr>
            <a:r>
              <a:rPr lang="en-US" sz="15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Работу важно сохранять: компьютер помогает не потерять её. Но сам он не пишет за человека: сначала вы придумываете мысль и план, а затем печатаете её на клавиатуре.
</a:t>
            </a:r>
            <a:endParaRPr lang="en-US" sz="1568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и творчество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3387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Рисунок, который можно менять
</a:t>
            </a:r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компьютере можно создавать рисунки и открытки: цвет, линия и форма подбираются почти как в настоящем альбоме. А если что-то не получилось, лишнее легко стереть и переделать, не начиная с нуля.
</a:t>
            </a:r>
            <a:endParaRPr lang="en-US" sz="1264" dirty="0"/>
          </a:p>
        </p:txBody>
      </p:sp>
      <p:sp>
        <p:nvSpPr>
          <p:cNvPr id="11" name="Text 2"/>
          <p:cNvSpPr txBox="1"/>
          <p:nvPr/>
        </p:nvSpPr>
        <p:spPr>
          <a:xfrm>
            <a:off x="3342050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мультфильмы своими руками
</a:t>
            </a:r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сделать небольшой мультфильм: придумать персонажа, сцены и движение. Компьютер помогает быстро собрать идеи в понятную историю, чтобы зритель увидел, как герои «оживают» по вашим правилам.
</a:t>
            </a:r>
            <a:endParaRPr lang="en-US" sz="1264" dirty="0"/>
          </a:p>
        </p:txBody>
      </p:sp>
      <p:sp>
        <p:nvSpPr>
          <p:cNvPr id="12" name="Text 3"/>
          <p:cNvSpPr txBox="1"/>
          <p:nvPr/>
        </p:nvSpPr>
        <p:spPr>
          <a:xfrm>
            <a:off x="615022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которую слышно сразу
</a:t>
            </a:r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позволяет создавать простые мелодии и сопровождения. Вы выбираете звуки, пробуете разные ритмы и слушаете результат сразу. Так творчество становится быстрее, а интерес — сильнее.
</a:t>
            </a:r>
            <a:endParaRPr lang="en-US" sz="1264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в разных профессиях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0700" y="1366979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Врачи используют компьютер, чтобы хранить записи о пациентах и быстрее находить нужную информацию. Также на экране можно просматривать снимки, чтобы помогать ставить диагноз и следить за лечением.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81825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Учителям компьютер помогает готовить задания и проводить уроки. На нём удобно показывать материалы, подбирать упражнения и проверять результаты, чтобы на класс ушло больше времени на объяснения и ответы.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072950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рисуют на компьютере, а учёные применяют его для вычислений и наблюдений. Во многих профессиях техника экономит время и помогает сохранить важные сведения, чтобы ничего не потерялось.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безопасной работы за компьютером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Процесс: как правильно действовать, чтобы работать спокойно и безопасно.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332" y="545200"/>
            <a:ext cx="8101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компьютер перестал отвечать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программа зависает, и кажется, будто экран «замер». Не нажимай все кнопки подряд: так можно только сильнее запутать компьютер и потерять работу.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2623500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позвать взрослого и аккуратно закрыть лишние окна. Если где-то осталось несохранённое, попробуй сначала сохранить, а уже потом действуй дальше.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723768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помогает обычная перезагрузка: выключи и включи устройство по правилам. После этого можно открыть программу заново и продолжить задание.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8240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зависания повторяются, запиши, что именно происходило, и сообщи взрослому. Пусть он проверит, всё ли установлено правильно и не мешает ли что-то другое.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6500" y="2930981"/>
            <a:ext cx="8285400" cy="1990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и здоровье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526516" y="1692774"/>
            <a:ext cx="3836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работа у экрана утомляет глаза и спину. Помогают ровная осанка, достаточный свет в комнате и взгляд на экран без сильного наклона головы. 
</a:t>
            </a:r>
            <a:endParaRPr lang="en-US" sz="1712" dirty="0"/>
          </a:p>
        </p:txBody>
      </p:sp>
      <p:sp>
        <p:nvSpPr>
          <p:cNvPr id="10" name="Text 2"/>
          <p:cNvSpPr txBox="1"/>
          <p:nvPr/>
        </p:nvSpPr>
        <p:spPr>
          <a:xfrm>
            <a:off x="526395" y="1226952"/>
            <a:ext cx="3836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сохранить зрение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773616" y="1692774"/>
            <a:ext cx="3836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занятий полезны небольшие паузы для движения. Для хорошего самочувствия также нужны прогулки, сон и игры без экрана, чтобы мозг и тело отдыхали по-настоящему.
</a:t>
            </a:r>
            <a:endParaRPr lang="en-US" sz="1712" dirty="0"/>
          </a:p>
        </p:txBody>
      </p:sp>
      <p:sp>
        <p:nvSpPr>
          <p:cNvPr id="12" name="Text 4"/>
          <p:cNvSpPr txBox="1"/>
          <p:nvPr/>
        </p:nvSpPr>
        <p:spPr>
          <a:xfrm>
            <a:off x="4773495" y="1226952"/>
            <a:ext cx="3836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заботиться о спине и отдыхе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34700" y="604356"/>
            <a:ext cx="1813800" cy="39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полезен, когда помогает учиться, рисовать и узнавать новое. Он ускоряет работу и помогает увидеть результат сразу, но ему нужен человек, который ставит задачу и управляет процессом.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4911847" y="599725"/>
            <a:ext cx="1813800" cy="3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становится вредным, если заменяет отдых, движение и живое общение. Глазам и телу нужно менять занятия, а дружеские разговоры ничем не заменить, даже самой интересной игрой.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888976" y="599725"/>
            <a:ext cx="1813800" cy="3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решение остаётся за человеком: когда включить компьютер, зачем его использовать и когда выключить. Если режим соблюдён, компьютер помогает, а не мешает.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374550" y="1361424"/>
            <a:ext cx="2382600" cy="24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— помощник, а не хозяин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становятся компьютеры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495413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компьютеры становятся быстрее и при этом всё меньше. Их удобнее брать с собой, а кнопки и экраны становятся понятнее. Работать и учиться с таким устройством приятно и комфортно.
</a:t>
            </a:r>
            <a:endParaRPr lang="en-US" sz="1223" dirty="0"/>
          </a:p>
        </p:txBody>
      </p:sp>
      <p:sp>
        <p:nvSpPr>
          <p:cNvPr id="14" name="Text 2"/>
          <p:cNvSpPr txBox="1"/>
          <p:nvPr/>
        </p:nvSpPr>
        <p:spPr>
          <a:xfrm>
            <a:off x="495333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8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Быстрее, меньше и удобнее
</a:t>
            </a:r>
            <a:endParaRPr lang="en-US" sz="1508" dirty="0"/>
          </a:p>
        </p:txBody>
      </p:sp>
      <p:sp>
        <p:nvSpPr>
          <p:cNvPr id="15" name="Text 3"/>
          <p:cNvSpPr txBox="1"/>
          <p:nvPr/>
        </p:nvSpPr>
        <p:spPr>
          <a:xfrm>
            <a:off x="3303526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Компьютеры помогают роботам, навигаторам, переводчикам и голосовым помощникам. Например, переводчик и распознавание речи делают общение проще. А навигация подсказывает маршрут в нужный момент.
</a:t>
            </a:r>
            <a:endParaRPr lang="en-US" sz="1181" dirty="0"/>
          </a:p>
        </p:txBody>
      </p:sp>
      <p:sp>
        <p:nvSpPr>
          <p:cNvPr id="16" name="Text 4"/>
          <p:cNvSpPr txBox="1"/>
          <p:nvPr/>
        </p:nvSpPr>
        <p:spPr>
          <a:xfrm>
            <a:off x="3303446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8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Помощники в повседневных делах
</a:t>
            </a:r>
            <a:endParaRPr lang="en-US" sz="1298" dirty="0"/>
          </a:p>
        </p:txBody>
      </p:sp>
      <p:sp>
        <p:nvSpPr>
          <p:cNvPr id="17" name="Text 5"/>
          <p:cNvSpPr txBox="1"/>
          <p:nvPr/>
        </p:nvSpPr>
        <p:spPr>
          <a:xfrm>
            <a:off x="6111651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сейчас программы научились распознавать речь и некоторые изображения. Это значит, что компьютер может понимать команды и реагировать на то, что видит. Чем дальше, тем больше «умных» задач сможет решать.
</a:t>
            </a:r>
            <a:endParaRPr lang="en-US" sz="1223" dirty="0"/>
          </a:p>
        </p:txBody>
      </p:sp>
      <p:sp>
        <p:nvSpPr>
          <p:cNvPr id="18" name="Text 6"/>
          <p:cNvSpPr txBox="1"/>
          <p:nvPr/>
        </p:nvSpPr>
        <p:spPr>
          <a:xfrm>
            <a:off x="6111571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8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распознавать речь и картинки
</a:t>
            </a:r>
            <a:endParaRPr lang="en-US" sz="1298" dirty="0"/>
          </a:p>
        </p:txBody>
      </p:sp>
      <p:sp>
        <p:nvSpPr>
          <p:cNvPr id="19" name="Text 7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581" y="1376750"/>
            <a:ext cx="573038" cy="65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3406" y="1376750"/>
            <a:ext cx="573038" cy="65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23231" y="1376750"/>
            <a:ext cx="573038" cy="654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20881" y="1376750"/>
            <a:ext cx="573038" cy="654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мы узнали о компьютере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519800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Обрабатывает информацию
</a:t>
            </a:r>
            <a:pPr algn="l" indent="0" marL="0">
              <a:lnSpc>
                <a:spcPct val="100000"/>
              </a:lnSpc>
              <a:buNone/>
            </a:pPr>
            <a:r>
              <a:rPr lang="en-US" sz="126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быстро обрабатывает информацию: получает данные, делает расчёты и показывает результат. Благодаря этому задания выполняются быстрее, а нужные материалы можно найти и открыть за секунды.
</a:t>
            </a:r>
            <a:endParaRPr lang="en-US" sz="1262" dirty="0"/>
          </a:p>
        </p:txBody>
      </p:sp>
      <p:sp>
        <p:nvSpPr>
          <p:cNvPr id="13" name="Text 2"/>
          <p:cNvSpPr txBox="1"/>
          <p:nvPr/>
        </p:nvSpPr>
        <p:spPr>
          <a:xfrm>
            <a:off x="2653684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учиться
</a:t>
            </a:r>
            <a:pPr algn="l" indent="0" marL="0">
              <a:lnSpc>
                <a:spcPct val="100000"/>
              </a:lnSpc>
              <a:buNone/>
            </a:pPr>
            <a:r>
              <a:rPr lang="en-US" sz="133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помогает учёбе: с его помощью можно тренировать чтение и выполнять упражнения. Он поддерживает обучение картинками, текстами и заданиями, которые легче проверить и исправить.
</a:t>
            </a:r>
            <a:endParaRPr lang="en-US" sz="1336" dirty="0"/>
          </a:p>
        </p:txBody>
      </p:sp>
      <p:sp>
        <p:nvSpPr>
          <p:cNvPr id="14" name="Text 3"/>
          <p:cNvSpPr txBox="1"/>
          <p:nvPr/>
        </p:nvSpPr>
        <p:spPr>
          <a:xfrm>
            <a:off x="4785678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Мышление остаётся за человеком
</a:t>
            </a:r>
            <a:pPr algn="l" indent="0" marL="0">
              <a:lnSpc>
                <a:spcPct val="100000"/>
              </a:lnSpc>
              <a:buNone/>
            </a:pPr>
            <a:r>
              <a:rPr lang="en-US" sz="134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думает, чувствует, фантазирует и принимает решения. Компьютер не выбирает за вас цель, не придумывает смысл сам и не знает, чего вы действительно хотите добиться.
</a:t>
            </a:r>
            <a:endParaRPr lang="en-US" sz="1345" dirty="0"/>
          </a:p>
        </p:txBody>
      </p:sp>
      <p:sp>
        <p:nvSpPr>
          <p:cNvPr id="15" name="Text 4"/>
          <p:cNvSpPr txBox="1"/>
          <p:nvPr/>
        </p:nvSpPr>
        <p:spPr>
          <a:xfrm>
            <a:off x="6886742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Дружная работа даёт лучший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129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Лучший результат получается, когда ум человека и возможности компьютера работают вместе. Вы ставите задачу и проверяете смысл, а техника помогает быстро сделать и сохранить то, что нужно.
</a:t>
            </a:r>
            <a:endParaRPr lang="en-US" sz="1292" dirty="0"/>
          </a:p>
        </p:txBody>
      </p:sp>
      <p:sp>
        <p:nvSpPr>
          <p:cNvPr id="16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61650" y="1099658"/>
            <a:ext cx="66297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и человек — дружная команда
</a:t>
            </a:r>
            <a:pPr algn="ctr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стал полезным помощником в школе, дома и в разных профессиях: для учебы, творчества, общения и поиска информации. Аккуратное и безопасное использование помогает беречь зрение и получать пользу каждый день.
</a:t>
            </a:r>
            <a:endParaRPr lang="en-US" sz="4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2026-05-13T14:45:44Z</dcterms:created>
  <dcterms:modified xsi:type="dcterms:W3CDTF">2026-05-13T14:45:44Z</dcterms:modified>
</cp:coreProperties>
</file>