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экономический локомотив Средней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экономика Европы, сильная промышленность и экспорт мирового уровня.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Германия стала экономическим центром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положение, удобные транспортные связи и исторический опыт индустриализации сделали Германию ключевым узлом европейской экономики. После 1990 года этот потенциал усилился объединением ресурсов, инфраструктуры и рынка труда страны, а интеграция в ЕС закрепила её роль в международном разделении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 сравнении с крупнейшими экономиками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масштабу экономики Германия заметно опережает ближайших соседей, а её влияние усиливается через производство, торговлю и кооперацию в ЕС.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Германии основано не только на размере внутреннего рынка, но и на высокой вовлечённости в международную торговлю.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 2024; номинальный ВВП в текущих ценах, оценка за 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структура Германии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и машиностроение формируют технологическое ядро экономики. Именно здесь сочетаются точность производства, высокая добавленная стоимость и устойчивый спрос на инженерные решения.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фармацевтика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и фармацевтическая отрасли опираются на сильную научную базу и крупные исследовательские центры. Они обеспечивают экспортные доходы и поддерживают спрос на квалифицированный труд.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Электротехника и приборостроение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особенно важны для автоматизации, цифровизации и промышленного оборудования. Их продукция востребована как внутри страны, так и на внешних рынках.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немецкой промышленности держится на инженерной школе, стандартизации, профессиональном обучении и строгом контроле качества на всех этапах производства.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остаётся главным источником экспортной выручки, налоговых поступлений и рабочих мест, связывая крупные концерны с сетью поставщиков по всей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и их экономическое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 основным секторам, компаниям и их роли в экономике Германии.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 строится на связке крупных корпораций и множества поставщиков; это повышает устойчивость производственных цепочек и усиливает экспортный потенциал.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структуре экономики Германии на основе данных крупнейших компаний и отраслевых обзоров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Mittelstand — опора немецкой экономики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семейные фирмы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Mittelstand — это тысячи средних, нередко семейных компаний, которые формируют основу деловой среды Германии и сохраняют преемственность управления, инвестиций и региональной ответственности.
</a:t>
            </a:r>
            <a:endParaRPr lang="en-US" sz="1109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Нишевые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 этих предприятий работают в узких высокотехнологичных сегментах и становятся мировыми лидерами в своей нише, хотя почти не известны широкой публике.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Mittelstand создаёт рабочие места за пределами крупных агломераций, поддерживая спрос в городах среднего размера и снижая экономический разрыв между регионами страны.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карты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его концентрация в Баварии, Баден-Вюртемберге, Северном Рейне — Вестфалии и Гессене, где тесно связаны предприятия, университеты и исследовательские центры.
</a:t>
            </a:r>
            <a:endParaRPr lang="en-US" sz="10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модель и главные торговые партнёры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Германии особенно тесно связана с европейским рынком, но сильные позиции сохраняются и на направлениях США и 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экспортная ориентация усиливает влияние Германии, но одновременно делает её чувствительной к спаду мирового спроса.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Destatis, внешняя торговля Германии; структура экспорта по основным направлениям, последние доступные сводные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экономический механизм Германии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роста: от подготовки кадров к экспортной выручке и обратно в инвестиции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 институциональная устойчивость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банковская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банков и кредитных институтов облегчает финансирование бизнеса, особенно в промышленности и средних компаниях, которым важны долгосрочные и предсказуемые условия.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Бундесбанка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Бундесбанка и привычка к финансовой дисциплине поддерживают доверие к денежной политике, а это снижает неопределённость для инвесторов и домохозяйств.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Предсказуемое законодательство, защита собственности и сравнительно низкие коррупционные риски помогают компаниям планировать инвестиции на годы вперёд, а не только на короткий цикл.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рыночное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модель сочетает конкуренцию с социальными гарантиями. Это поддерживает устойчивость общества, сглаживает кризисы и укрепляет долгосрочную ориентацию бизнеса.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труда, занятость и производительность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система дуального образования помогает поддерживать занятость, но демография всё чаще ограничивает предложение рабочей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упирается не в отсутствие работы, а в дефицит кадров и старение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OECD; индексированные ряды 2014=100 по занятости, безработице и производительности труда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Инновации, наука и промышленность 4.0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где работают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современных немецких предприятиях станки, датчики и программные платформы связаны в единую систему. Это позволяет быстрее выявлять сбои, точнее планировать выпуск и снижать потери ресурсов, а роботы берут на себя повторяющиеся операции на сборочных линиях.
</a:t>
            </a:r>
            <a:endParaRPr lang="en-US" sz="92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рядом с производством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Fraunhofer и университетские лаборатории помогают бизнесу превращать исследования в готовые технологии. Именно так появляются новые материалы, энергосберегающие решения и промышленные системы, которые затем внедряются в автомобилестроении, химии и машиностроении.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как ежедневная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Германии инновации — не разовый успех, а постоянное обновление производства. Технопарки, стартапы и инженерные центры работают рядом с крупными концернами, создавая среду, где цифровизация, робототехника и промышленный интернет вещей становятся частью экономической повседневности.
</a:t>
            </a:r>
            <a:endParaRPr lang="en-US" sz="9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284360"/>
            <a:ext cx="3856200" cy="20585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крупнейшие экономики Европейского союза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Германия выделяется масштабом экономики, экспортной ориентацией и промышленной специализацией. Это делает ее ключевым звеном производственных цепочек ЕС.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сочетает самый крупный промышленный комплекс с высокой экспортной зависимостью. Поэтому она сильнее других реагирует на изменения мировой торговли и спроса в Европе.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Евростата и национальных статистических служб стран ЕС, актуальные оценки 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 стратегический вызов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курс на модернизацию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страны Германия начала обновлять энергосистему и промышленность, стремясь сохранить конкурентоспособность при высоких стандартах экологии и надежности снабжения.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2011: ускорение энергоперехода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об отказе от атомной энергетики усилилось значение ветра и солнца, но одновременно выросла потребность в резервных мощностях и сетевой устойчивости.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рост издержек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столкнулась с задачей совмещать декарбонизацию, доступные цены на электричество и сохранение позиций в химии, металлургии и машиностроении.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приоритетами становятся расширение сетей, накопители энергии, импорт СПГ и более быстрый переход к низкоуглеродной модели без потери 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энергоперехода и выбросов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картине энергобаланса видно, как меняется основа снабжения промышленности и домохозяйств. Это влияет на стоимость продукции, инвестиционные решения и скорость обновления инфраструктуры.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низкоуглеродной генерации, тем сильнее давление на традиционные отрасли и тем важнее гибкость сетей и накопителей энергии.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энергобалансу Германии и секторным выбросам CO₂, 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страны Центральной Европы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 и логистических центров приносит регионам занятость, налоговые поступления и доступ к современным технологиям, повышая роль Центральной Европы в экономике ЕС.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компании размещают в Чехии, Польше, Словакии и Венгрии сборку деталей и узлов, чтобы ускорять поставки и снижать издержки в едином европейском пространстве.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формирует спрос на дороги, железные пути и терминалы, поэтому соседние страны активно развивают коридоры для грузов, связывающих заводы с западноевропейскими рынками.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германской промышленностью делает экономику региона устойчивее, но и уязвимее: снижение заказов в Германии быстро отражается на поставщиках комплектующих и услуг.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Германии на соседние страны региона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инвестиции и производственная кооперация Германии усиливают экономику соседей и одновременно распространяют на них последствия спада.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модель и качество жизни как ресурс экономики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квалификация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школы, профессиональные колледжи и университеты повышают качество рабочей силы. Для экономики это означает более высокую производительность и способность быстрее осваивать новые технологии.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занятий и практики на предприятии помогает подросткам раньше входить в профессию. Такой формат снижает разрыв между учебой и реальными требованиями рынка труда.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 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медицина и социальная защита уменьшают риски для семей и поддерживают долгосрочную занятость. Работник, уверенный в завтрашнем дне, легче планирует карьеру и обучение.
</a:t>
            </a:r>
            <a:endParaRPr lang="en-US" sz="1149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внутренний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граждане видят надежные институты и качественную городскую среду, они активнее тратят и инвестируют в образование. Это поддерживает спрос внутри страны и укрепляет экономику.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статуса экономического лидера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сильной промышленной базе Германия сталкивается с набором ограничений, которые действуют одновременно и усиливают друг друга, особенно в период мировой неопределенности.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 — не один фактор, а их сочетание: дефицит кадров, дорогая энергия и зависимость от внешнего спроса могут замедлить рост.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оценки OECD, Еврокомиссии и Бундесбанка, 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развития немецкой экономики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направления, которые помогают сохранить конкурентоспособность Германии в условиях демографических и технологических изменений.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лидерства требует не точечных мер, а системной модернизации: цифровой, кадровой, инфраструктурной и энергетической одновременно.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приоритетов промышленной и экономической политики Германии и ЕС, 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остается опорой экономики Европы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удерживает лидерство благодаря удачному положению, мощной промышленности, науке и сильным институтам. Но этот статус сохраняется только при решении задач энергоперехода, старения населения и цифровой модернизации.
</a:t>
            </a:r>
            <a:endParaRPr lang="en-US" sz="11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2026-06-03T02:25:23Z</dcterms:created>
  <dcterms:modified xsi:type="dcterms:W3CDTF">2026-06-03T02:25:23Z</dcterms:modified>
</cp:coreProperties>
</file>