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балет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музыка и сказка оживают на сцене.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балет пришёл на сцену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родился при итальянских дворах, а во Франции получил свои правила и названия движений. Позже он расцвёл в России и стал знаменит во всём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балете без слов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подсказывает, какой сейчас момент: тихий, радостный, тревожный или волшебный. По её ритму зритель понимает, как меняется настроение на сцене, даже если герои молчат.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говорят за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артисты показывают чувства руками, поворотами головы и позами. Один взгляд или движение могут рассказать больше, чем длинный разговор, — почти как тайный язык.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видно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прыжки, мягкие шаги и плавные повороты помогают понять, кто радуется, кто грустит и кто спешит. Балет умеет объяснять сюжет без единого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создают балет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Солисты и кордебалет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Солисты исполняют главные роли и привлекают к себе всё внимание, как настоящие звёзды сцены. Кордебалет помогает создать общую картину: он выстраивает рисунок танца, словно большая и дружная команда, которая двигается в одном ритме.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за кулисами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красивым спектаклем стоит не только танец. Хореограф придумывает движения, костюмер подбирает наряды, гримёр помогает артистам стать героями, а осветитель делает сцену яркой и выразительной. Каждый занят своим делом, и всё складывается в один спектакль.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не просто играют рядом со сценой — они задают дыхание всему балету. Их звучание помогает артистам держать темп, а зрителям — чувствовать настроение каждой сцены. Без оркестра балет потерял бы часть своего волшебства.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балетного артиста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будущий артист учится правильно стоять, держать спину и слушать счёт. Это похоже на знакомство с новой и очень красивой азбукой.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у станка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начинаются упражнения у станка. Они помогают укрепить ноги, развить равновесие и сделать движения более точными и аккуратными.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становится сильнее, появляются прыжки, вращения и сложные связки. Здесь особенно важно не торопиться и попадать в музыку.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 спектакля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всё многократно повторяют: шаги, рисунок сцены и выходы. Так танец становится уверенным, а на премьере артист чувствует себя спокойно.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рук и ног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Первая, вторая, третья и другие позиции помогают танцорам двигаться одинаково и аккуратно. Это основа балета, как буквы в алфавите: без них не получится составить красивое движение.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позиции делают танец понятным и стройным. Они учат держать корпус, следить за линией рук и ног, а ещё помогать всему ансамблю выглядеть очень слаженно.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изучают в самом начале, потому что потом на них строятся шаги, повороты и прыжки. Если база крепкая, даже сложный танец выглядит легко, почти как по волшебству.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ведёт балет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мелодия — тихая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спокойно и мягко, сцена тоже кажется нежной и задумчивой. Артисты двигаются плавно, и зритель словно попадает в тихую сказку, где каждый шаг слышен сердцем.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— живой танец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становится быстрой и бодрой, танец сразу оживает. Появляются прыжки, лёгкие повороты и весёлое настроение, а зрителям хочется следить за каждым движением, будто они смотрят настоящий музыкальный фейерверк.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балеты, которые любят во всём мире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«Лебединое озеро» и «Спящая красавица» стали символами красоты и волшебства. В них есть сказочные образы, нежная музыка и очень выразительные танцы, которые запоминаются надолго.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 особенно любят за праздничное настроение, а «Жизель» — за трогательную историю. Эти балеты ставят в разных странах, потому что их сюжеты понятны и взрослым, и детям.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 отличается яркими красками, энергией и весёлыми сценами. Такие спектакли показывают, как по-разному может звучать балет: торжественно, нежно, мечтательно или очень живо.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балетный спектакль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создания постановки: от замысла до премьеры на сцене.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50" y="1270000"/>
            <a:ext cx="1449375" cy="1159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3694" y="1270000"/>
            <a:ext cx="1014563" cy="1159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Пачка и пуанты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43513" y="3033900"/>
            <a:ext cx="26772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Пуанты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Пуанты — это специальные туфли для танца на пальцах. Они выглядят изящно, но требуют силы, тренировки и осторожности, потому что работать в них совсем не просто.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23350" y="3033900"/>
            <a:ext cx="26772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Пышная юбка делает силуэт балерины лёгким и нарядным. Она помогает сценическому образу выглядеть воздушно, словно танец вот-вот поднимется в облака.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движения есть в балете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есть шаги, прыжки, повороты, наклоны и мягкие переходы. Одни движения звучат стремительно, другие — очень плавно, как будто танцор действительно скользит по сцене.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жест в балете что-то подсказывает зрителю: радость, тревогу, ожидание или удивление. Поэтому даже маленькое движение здесь важно и помогает рассказывать историю без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 театр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идёт на сцене театра, где зрители видят занавес, кулисы и свет, который помогает создать нужное настроение. Всё выглядит как настоящая праздничная сказка.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показывают место действия: дворец, лес, озеро или волшебный город. Благодаря им зритель сразу понимает, где происходит история, даже прежде чем начнётся танец.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балет звучит особенно торжественно, потому что рядом работают оркестр, артисты и техника сцены. Вместе они превращают обычный вечер в красивое представление.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зритель понимает сюжет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музыка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настроение сцены и подсказывает, будет ли история спокойной, радостной или тревожной. Зритель уже по первым звукам начинает угадывать, что произойдёт дальше.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говорят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показывают чувства жестами, позами и шагами. Если герой счастлив, движения становятся лёгкими и быстрыми. Если он грустит, танец замедляется и выглядит тише.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что случилось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мимика и финальные движения помогают собрать всю историю воедино. Даже без слов зритель понимает, кто победил, кто расстроен и чем закончился балет.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балет особенно любят в Москве и Санкт-Петербурге. Здесь находятся знаменитые театры, где ставят классические и современные спектакли, собирающие полные залы.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балетная школа известна точностью, красивой линией рук и ног и очень серьёзной подготовкой артистов. Поэтому русский балет ценят во многих странах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балет требует труда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Артист годами учит движения и повторяет их снова и снова, чтобы они выглядели точными и лёгкими. Без постоянной практики красивый танец не получится.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выступления нужно помнить порядок сцен, слушать музыку и не терять ритм. Это похоже на игру, где надо быть очень внимательным с первого до последнего шага.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Ошибку в балете замечают сразу, поэтому артисту нужны терпение, смелость и спокойствие. Успех приходит не вдруг, а после множества повторений и стараний.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сцене танцуют не поодиночке, а вместе. Поэтому важно чувствовать партнёров и вовремя подхватывать их движения, чтобы всё выглядело слаженно и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73" y="1314140"/>
            <a:ext cx="4815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16585"/>
            <a:ext cx="794400" cy="70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балет полезен детям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помогает держать спину ровно, лучше чувствовать своё тело и двигаться увереннее. Это полезно не только на сцене, но и в обычной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музыку легче учиться слушать темп и замечать смену настроения. Ритм становится понятнее, а движения — точнее и красивее.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сказкам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детские балеты поставлены по знакомым сказкам. Поэтому смотреть их интересно: герои узнаются сразу, а история кажется живой и волшебной.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Балетные профессии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Хореограф придумывает танец и помогает артистам выстроить движения так, чтобы история была понятной. Композитор, художник и другие специалисты поддерживают его замысел.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Костюмер, гримёр, осветитель и музыканты тоже очень важны. Когда все работают вместе, на сцене появляется цельный спектакль, который выглядит как единое чудо.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существует уже несколько веков, а его первые шаги относятся к эпохе Возрождения. История балета помогает понять, почему он так изменился и сохранил красоту.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endParaRPr lang="en-US" sz="442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балет начал формироваться в Италии при дворах.
</a:t>
            </a:r>
            <a:endParaRPr lang="en-US" sz="138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балета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на балетном спектакле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Артисты стараются держать равновесие и двигаться очень точно. Иногда кажется, что они почти не касаются пола, хотя за этим стоит большая сила.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Прыжки и вращения выглядят особенно красиво, когда выполнены вместе с музыкой. Тогда сцена будто начинает дышать в одном ритме с оркестром.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Костюмы и декорации подсказывают, кто герой и где происходит действие. По ним можно догадаться, сказка это, дворец или лесная история.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хорошей постановке всё связано между собой: музыка, танец, свет и мимика. Поэтому зритель видит не отдельные номера, а целую историю.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— это искусство движения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соединяет музыку, театр и танец, чтобы рассказывать истории без слов. Он учит замечать красоту труда, слушать ритм и радоваться волшебству сцены.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2026-05-24T18:10:48Z</dcterms:created>
  <dcterms:modified xsi:type="dcterms:W3CDTF">2026-05-24T18:10:48Z</dcterms:modified>
</cp:coreProperties>
</file>