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врождённые заболевания и ИППП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заболевания и ИППП значимо влияют на здоровье общества.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природу врождённых заболеваний и ИППП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заболевания появляются у ребёнка во время беременности, связаны с генами или внешними факторами. ИППП распространяются при незащищённых контактах и опасны для подростков. Изучение помогает формировать здоровое поведение с ранних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врождённых заболеваний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сердца, такие как дефекты перегородок, встречаются часто и требуют медицинского контроля с рождения.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Расщелины губы и нёба — распространённые аномалии, влияющие на развитие речи и питание ребёнка.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генетическая патология с характерными внешними особенностями и задержкой развития.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Гидроцефалия — накопление жидкости в головном мозге, вызывающее давление и нарушения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инфекционные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мутации, такие как трисомия 21, и инфекции матери (краснуха, токсоплазмоз) приводят к врождённым патологиям. Ранняя диагностика помогает снизить риски.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врождённых заболеваний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воздействий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радиации, алкоголя и лекарств при беременности повышает вероятность пороков. Важна регулярная медицинская помощь и отказ от вредных привычек.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синдрома Дауна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вызван лишней 21-й хромосомой. Это вызывает особенности внешности и умственное отставание. Женщины старше 35 лет имеют повышенный риск рождения ребёнка с этим синдромом.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во всем мире выявляется около 220 000 новых случаев синдрома Дауна. Дети с этим заболеванием нуждаются в особой поддержке и заботе для полноценного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синдром Дауна — факты и статистика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сердца: классификация и частота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пороки сердца включают дефекты межпредсердной и межжелудочковой перегородок, встречаются у многих новорождённых и часто лечатся успешно.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пороки, такие как тетрада Фалло, требуют оперативного вмешательства. Успешные операции спасают большинство детей при своевременном диагностировании.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ИППП: распространённые типы и подростки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Сифилис и гонорея у молодых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Сифилис и гонорея остаются серьёзной проблемой среди подростков, часто протекают бессимптомно, что затрудняет лечение и распространяет болезни.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хламидиоза среди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Хламидиоз — самая часто выявляемая ИППП у молодёжи. Недостаток информации и осторожности способствует увеличению числа случаев с 2010 года.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ВИЧ и папилломы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 ВПЧ представляют угрозу здоровью подростков. Недостаточный уровень профилактических мер ведёт к росту инфицирования в данной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заражения ИППП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передаются через незащищённые половые контакты, совместное использование медицинских инструментов и при рождении от матери к ребёнку.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долго остаются скрытыми без симптомов, что способствует их распространению. Профилактика — отказ от случайных связей и использование средств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ИППП у подростков 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заражения — 16 лет. Девушки более уязвимы из-за анатомии и низкого использования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знаний и влияние сверстников ведут к росту заболеваний среди подростков. Нужно усилить профилактическую работу.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ВИЧ: особенности и риск для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разрушает иммунные клетки, снижая защитные функции организма и повышая уязвимость к инфекциям.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около 38 миллионов носителей ВИЧ, среди них 1,7 миллиона подростков, особенно уязвимых из-за низкой осведомлённости.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включают кровь, половые контакты и от матери к ребёнку во время беременности или кормления грудью.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гепатиты: пути заражения и профилактика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Гепатиты B и C поражают печень и передаются через кровь, при половых контактах и от матери к ребёнку во время родов или грудного вскармливания.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всём мире инфицированы гепатитом B около 257 миллионов человек, а гепатитом C — порядка 71 миллиона, что требует широкого профилактического подхода.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является эффективным средством защиты от гепатита B и рекомендована всем детям и подросткам для снижения риска заражения.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гепатита C вакцины пока нет, поэтому важны меры санитарии, ранняя диагностика и просвещение населения о путях передачи и профилактике.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и наследственные болезни: сравнение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болезни проявляются уже при рождении и возникают из-за влияния внешних факторов или аномалий развития в утробе матери.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передаются ребёнку по наследству через гены родителей и могут проявляться в разные периоды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консультации помогают семьям оценить риск передачи наследственных болезней и принять меры профилактики и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ИППП у подростков: основные факты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Сифилис, гонорея и хламидиоз — наиболее частые бактериальные инфекции, часто протекающие без явных симптомов, что затрудняет своевременную диагностику.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лечения инфекции могут привести к серьёзным последствиям, включая воспаления, хронические болезни и бесплодие, поэтому подросткам необходим доступ к анонимному тестированию.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заражение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ВПЧ вызывает кожные наросты и может провоцировать развитие рака шейки матки и других органов. Раннее заражение повышает риски долгосрочных осложнений.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папилломы человека — влияние и опасности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метод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до начала половой жизни рекомендована девочкам и признана ВОЗ эффективной и безопасной мерой для предупреждения заболеваний, связанных с ВПЧ.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вакцинированных подростков приобретают устойчивость к серьёзным инфекциям, что существенно снижает заболеваемость и осложнения.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вакцинации помогает создавать коллективный иммунитет, защищая общество от распространения инфекционных заболеваний.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данные 2023 года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заболеваний у подростков (%)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наиболее частых заболеваний по категориям среди подростков с учётом данных ВОЗ (2022).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занимают значительную долю, что подчёркивает важность профилактики и информирования среди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профилактики ИППП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презервативов остаётся наиболее надёжным барьерным средством, снижающим риск заражения ИППП примерно на 98%.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вируса папилломы человека и гепатита B играет ключевую роль в профилактике этих опасных инфекций у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программы и открытый разговор о рисках помогают формировать ответственное отношение и правильные привычки у молодёжи.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опыт профилактики врождённых заболеваний и ИППП
</a:t>
            </a:r>
            <a:endParaRPr lang="en-US" sz="2073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 год — Швеция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скрининга беременных снизило уровень врождённых инфекций на 70%, улучшив здоровье новорождённых и снизив затраты на лечение.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опытом и рекомендации способствуют развитию национальных программ профилактики, что повысило их эффективность во многих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 — 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школах по ИППП сократили заболеваемость подростков на 30%, повысив информированность и ответственные поведенческие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и психологическая помощь подросткам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врачам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обращение к специалистам помогает вовремя начать лечение и минимизировать осложнения болезней у подростков.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консультации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доступны конфиденциальные телефоны доверия и онлайн-консультации для получения поддержки и информации.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подросткам справляться с опасениями, улучшает мотивацию к профилактике и формирует здоровые привычки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подростков — результат совместных усилий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профилактика и поддержка на уровне семьи, школы и медицины необходимы для сохранения здоровья подростков и предупреждения врождённых и инфекционных заболеваний.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2026-05-09T12:30:03Z</dcterms:created>
  <dcterms:modified xsi:type="dcterms:W3CDTF">2026-05-09T12:30:03Z</dcterms:modified>
</cp:coreProperties>
</file>