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питание растений: фотосинтез и его значение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преобразования света в энергию для роста и жизни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фотосинтеза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учёные открыли, что растения очищают воздух и выделяют кислород лишь на свету. Современные технологии исследуют молекулярные основы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растительных клетках, где хлорофилл улавливает световую энергию, необходимую для превращения веществ.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углекислый газ преобразуются в глюкозу и кислород, что обеспечивает питание и рост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возможен только при доступе света, подчеркивая его зависимость от солнечной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фотосинтез?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необходимые для фотосинтеза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фотосинтеза требуются свет, вода, углекислый газ и хлорофилл. Отсутствие любого из этих элементов снижает активность процесса.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температуры для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 диапазоне 20–30°C способствует максимальной активности фотосинтеза у большинства растений, при отклонениях процесс замедляется.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листа и роль хлоропластов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обеспечивают широкую площадь для поглощения света, что способствует эффективному фотосинтезу.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в клетках листа содержат хлорофилл и служат основным местом реализации фотосинтеза.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ткань листа ориентирована на поглощение света и интенсивное фотосинтезирование.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ткань способствует обмену газами, необходимыми для протекания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фотосинтеза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световых и тёмновых реакций в растениях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освещённости стимулирует фотосинтез до оптимального уровня, после которого скорость стабилизируется.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интенсивности света на фотосинтез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Оптимум освещённости для фотосинтеза достигается примерно при 5000 лк, дальнейшее повышение светового потока не увеличивает активность.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растений, 2023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высшим растениям относятся деревья и травы, такие как ёлка и клён, которые используют фотосинтез для производства органических веществ.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например ламинария и хлорелла, обитают в воде и играют важную роль в образовании кислорода и биосферы.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микроскопические организмы, способные к фотосинтезу, они важны для поддержания равновесия в водных экосистемах.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фотосинтезирующих организмов
</a:t>
            </a:r>
            <a:endParaRPr lang="en-US" sz="19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поглощает углекислый газ из атмосферы и выделяет кислород, поддерживая газовый баланс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глюкоза служит источником энергии и строения для растений и других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запускает и питает пищевые цепи, связывая различных живых существ в экосистемах.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круговороте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и дыхания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фотосинтезом и дыханием по веществам, времени и значению.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синтезирует органические вещества днём, а дыхание непрерывно их потребляет для энергии.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играют важную роль: при температуре выше 35°C фотосинтез ослабевает, равно как и при пониженных температурах ниже 10°C. Такой эффект связан с замедлением работы ферментов, участвующих в процессе.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или углекислого газа снижает эффективность синтеза органических веществ. В теплицах тщательно контролируют температуру, влажность и концентрацию CO₂ для обеспечения максимального фотосинтеза и повышения урожайности.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эффективность фотосинтеза
</a:t>
            </a:r>
            <a:endParaRPr lang="en-US" sz="2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атмосферного кислорода ежегодно формируется благодаря фотосинтезу.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 кислорода в воздухе образуется в результате фотосинтеза растений и водорослей. Это обеспечивает дыхание почти всех живых организмов на планете.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агентства по охране окружающей среды, 2022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кислорода продуцируют тропические леса и океанический фитопланктон — ключевые экологические системы для планеты.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различных растений в производство кислорода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тропических лесов и океанических водорослей подчеркивает необходимость их сохранения для устойчивости атмосферы.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являются зонами с максимальной фотосинтетической активностью благодаря высокой влажности и солнечному свету.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происходит фотосинтез?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заболоченные территории поддерживают фотосинтез за счёт богатой влаги и специфического растительного покрова.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заросли водорослей у берегов обеспечивают значительный вклад в фотосинтез за счёт большого количества света и питательных веществ.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важны хвойные леса, где благодаря умеренному климату фотосинтез протекает в течение длительного сезона.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селекционные программы создают сорта пшеницы и других культур с усиленным фотосинтезом, что приводит к увеличению урожайности и устойчивости к неблагоприятным условиям. Такие подходы способствуют продовольственной безопасности.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сортов с повышенной фотосинтетической активностью
</a:t>
            </a:r>
            <a:endParaRPr lang="en-US" sz="1006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минеральных удобрений в стимулировании фотосинтеза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обеспечивают растения необходимыми элементами, поддерживая фотосинтетическую активность. Благодаря этому культуры развиваются быстрее и дают больший урожай, что важно для эффективного земледелия.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сельского хозяйства
</a:t>
            </a:r>
            <a:endParaRPr lang="en-US" sz="19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глобальные экологические проблемы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общее количество фотосинтеза, что приводит к накоплению углекислого газа в атмосфере и усиливает парниковый эффект.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фотосинтетического баланса ускоряет глобальное потепление и ухудшает качество воздуха из-за повышения содержания загрязняющих веществ.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зелёных зон, таких как леса и болота, помогает сократить выбросы CO₂ и поддерживает климатическую стабильность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фотосинтезе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Фотосинтетическая мощь гигантской секвойи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гигантская секвойя способна выделять почти 120 кг кислорода в сутки и поглощать 21 кг углекислого газа за год. Это делает её одним из важнейших природных «лёгких» Земли.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молекулы хлорофилла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хлорофилла напоминает молекулу гемоглобина, но вместо железа содержит ион магния. Это отличие определяет её способность улавливать свет и проводить фотосинтез.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технологии искусственного фотосинтеза, которые могут преобразовывать солнечную энергию в водород и биотопливо, снижая зависимость от ископаемых ресурсов.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модификации позволяют создавать растения с повышенной фотосинтетической активностью для увеличения урожайности и устойчивости к климатическим изменениям.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таких инноваций заключается в экологичной энергетике и обеспечении продовольствия с минимальным воздействием на окружающую среду.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мире будущего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62" y="395577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фотосинтез важен для каждого?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вырабатывает кислород, необходимый для дыхания всех животных, включая человека, обеспечивая жизнеспособность экосистем.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кислорода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вещества, которыми питаются животные и люди. Это фундамент пищевых цепей на планете.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сохранение растений помогает поддерживать экологическое равновесие и улучшает качество воздуха и климата.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на Земле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кислород и пищу, регулирует атмосферу и поддерживает устойчивость экосистем. Его сохранение — залог будущего планеты и благополучия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2026-05-08T14:30:29Z</dcterms:created>
  <dcterms:modified xsi:type="dcterms:W3CDTF">2026-05-08T14:30:29Z</dcterms:modified>
</cp:coreProperties>
</file>