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«Говорили бабы»: народная песня для урока музыки во 2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речь, добрый юмор и живая деревенская сценка.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из устной традиции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жили в памяти исполнителей и могли немного меняться от места к месту. В них особенно заметны короткие фразы, повторы и бытовые детали, близкие детям.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настраивает на живую речь без торжественности и помогает быстро представить собеседниц у дома.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слово задаёт простой разговорный тон и сразу переносит в деревенскую беседу.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песни и толкование слова в народной речи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деревенской беседы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сценка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Песню легко представить как спокойный разговор на крыльце или во дворе. Здесь важны обычные слова, знакомые детям, и ощущение бытовой сцены из деревенской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вызывает доверие и интерес. Он близок младшим школьникам, потому что похож на привычное общение людей и позволяет услышать в песне лёгкую шутку.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народного текста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быстро схватить смысл и не перегружают восприятие. Для детей это удобно: текст звучит ясно, а запоминать его становится легче.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поддерживают ритм и делают песню напевной. Они работают как опора для памяти и создают ощущение дружного, уверенного звучания.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сближают песню с живой речью. Поэтому народный текст звучит естественно, понятно и по-домашнему, без сложных оборотов и длинных объяснений.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3" y="2500590"/>
            <a:ext cx="7704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песни: напевность и ясный ритм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легко подхватывается и звучит спокойно. Ровное движение помогает услышать народную интонацию и делает песню удобной для исполнения во втором классе.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опирается на ясное произношение слов. Когда текст звучит отчётливо, шутливый смысл и разговорный характер песни воспринимаются особенно выразительно.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окончания фраз создают светлое настроение. Песня не требует напора: ей больше подходит мягкое, дружелюбное и немного озорное звучание.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бытовой сценки к живой песне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разговорная деталь, повтор и шутка складываются в цельный народный образ.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передаёт песня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звучит легко и живо, поэтому она сразу вызывает улыбку. В ней чувствуется доброжелательное отношение к людям и к самой сценке.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ирония делает образ особенно выразительным. Она не обижает, а мягко подмечает смешное в обычной деревенской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это хорошая возможность услышать, как народная песня может быть весёлой, тёплой и очень человечной без лишней серьёзности.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костюм и деревенский образ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Платок и сарафан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костюм сразу переносит в старинную деревню. Платок, сарафан и простая одежда подчеркивают народный характер песни и делают образ тёплым, узнаваемым и немного нарядным.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крыльцо,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может показать спокойный двор или крыльцо, где слышится беседа. Небольшие бытовые детали помогают почувствовать простую жизнь и добрую шутливость народного текста.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без пышности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любит чистые цвета и живые, но не вычурные детали. Такой визуальный ряд помогает соединить музыку с образом народа, его быта и светлого настроения.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объяснять слова и образы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услышать речь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заметить, кто говорит и как звучит фраза. Уже по интонации дети понимают, что перед ними не книжный рассказ, а живая народная беседа.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представить ситуацию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увидеть место действия и бытовую сценку. Так старинные слова связываются с понятным образом и становятся ближе.
</a:t>
            </a:r>
            <a:endParaRPr lang="en-US" sz="814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уточнить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краткого объяснения отдельных слов песня воспринимается увереннее. Ребёнок видит, что народный текст может быть простым, интересным и очень выразительным.
</a:t>
            </a:r>
            <a:endParaRPr lang="en-US" sz="8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как помощники памяти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строки сразу улавливаются на слух и помогают детям запомнить текст без усилия. Когда фраза возвращается снова, она звучит уверенно, ритмично и почти сама просится в пение.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песне повтор не только украшает речь, но и держит её в одном темпе. Благодаря этому мелодия кажется более ровной, а исполнение — дружным и собранным.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второклассников такой приём особенно удобен: он поддерживает внимание, помогает вступать вовремя и уверенно заканчивать фразы. Повтор делает песню знакомой уже после нескольких прослушиваний.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повторяющиеся обороты заменяют длинные объяснения и делают смысл песни ясным с первого прослушивания. Ребёнок быстрее понимает настроение и легче следит за развитием песни.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20" y="1266498"/>
            <a:ext cx="1264613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1131" y="1266498"/>
            <a:ext cx="1405125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7898" y="1266498"/>
            <a:ext cx="1405125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говорящих женщин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круг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песне связаны с повседневной жизнью дома и двора. Именно поэтому они воспринимаются как близкие и понятные, без торжественности и лишней строгости.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важен не один персонаж, а общий образ деревенских женщин. Он показывает привычный народный тип: людей, которые много видят, слышат, обсуждают и умеют пошутить.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звучит естественно, будто соседки беседуют между собой. Простые слова и разговорная интонация помогают детям легко представить сцену и почувствовать её бытовую правду.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женщин передаёт не насмешку, а мягкую улыбку. В их речи слышны наблюдательность и весёлый характер, благодаря которым песня выглядит тёплой и дружелюбной.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могла звучать такая песня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песня легко представляется во дворе, у крыльца или на улице, где люди разговаривают между собой. Её близость к живой речи делает сцену понятной и очень узнаваемой.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могла звучать во время работы, короткого отдыха или обычного соседского общения. Это не только праздничная музыка, но и часть повседневной деревенской жизни, услышанная в будничной обстановке.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 слова рождается настроение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разговорной фразы к живой народной песне через образ, улыбку и ритм.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исполнении песни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Петь нужно чётко и в спокойном темпе, чтобы каждое слово было слышно. Тогда разговорная основа песни не теряется, а текст остаётся понятным и естественным.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должна звучать легко, почти как дружеский разговор. Если петь слишком громко или слишком серьёзно, исчезает шутливость, а вместе с ней — народное обаяние песни.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дружное окончание фраз: оно помогает сохранить цельность мелодии и уверенность исполнения. Для второклассников это ещё и удобный способ петь вместе, без спешки.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понятен детям по сюжету, речи и настроению, поэтому помогает уверенно знакомиться с народной музыкой.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— это возраст, когда короткие песни с повтором и ясной сценкой воспринимаются особенно легко.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уроку музыки для начальной школы и возрастные особенности учащихся 8–10 лет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как живая память народа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беседа, которая звучит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деревенской избе или во дворе легко представить людей, которые говорят простыми словами и улыбаются друг другу. Такая сцена напоминает, что фольклор живёт в обычных разговорах, привычках и шутках. Песня сохраняет именно эту живую интонацию прошлого.
</a:t>
            </a:r>
            <a:endParaRPr lang="en-US" sz="973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дом и голос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В. Усачёвой помогает старинному материалу звучать по-детски ясно и тепло. В воображении возникает дом, платок на плечах, спокойный разговор и мягкий свет. Такая картинка делает народную песню близкой современному ребёнку и сохраняет её уютный характер.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песни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слышится разговорная интонация, будто люди беседуют прямо перед нами. Это сразу сближает музыку с обычной жизнью и делает её понятной детям без долгих объяснений.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короткие фразы помогают быстро уловить смысл. Такой текст не перегружает внимание, а, наоборот, позволяет слушателю сосредоточиться на звучании и настроении песни.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ритм делают мелодию устойчивой и легко запоминающейся. Ребёнок быстро замечает знакомые строки и начинает узнавать песню уже после первого или второго прослушивания.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и лёгкая шутка завершают картину народного творчества. Благодаря им песня не выглядит сухой: в ней чувствуется живая деревенская сценка с добрым характером.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23" y="2568030"/>
            <a:ext cx="794400" cy="635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после прослушивания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прослушивания остаётся лёгкое, весёлое чувство. Песня не давит сложностью, а дарит мягкую улыбку и ощущение дружелюбной, тёплой беседы.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сценка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Запоминается простая бытовая ситуация, словно её увидели своими глазами. Из-за этого песня кажется понятной и очень близкой по настроению.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Звучащий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строки быстро оседают в памяти и помогают без труда вспомнить мелодию. Именно они делают песню узнаваемой уже после первого слушания.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простая песня с большим народным характером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«Говорили бабы» показывает, как из обычной беседы вырастает яркая народная песня. В ней есть повтор, шутка и тёплый образ деревенской жизни, понятный второклассникам.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2026-05-24T19:02:12Z</dcterms:created>
  <dcterms:modified xsi:type="dcterms:W3CDTF">2026-05-24T19:02:12Z</dcterms:modified>
</cp:coreProperties>
</file>