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 древнерусской воинской повести: героические образы русских воинов в литературе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древнерусская традиция живёт в XIX веке: честь, долг, смелость и защита Родины.
</a:t>
            </a:r>
            <a:endParaRPr lang="en-US" sz="3586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XIX века обращалась к древнерусским образам
</a:t>
            </a:r>
            <a:endParaRPr lang="en-US" sz="1646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Отечественной войны 1812 года русские писатели чаще обращались к истории. Древнерусская воинская повесть помогала говорить о самом важном: защите Отечества, верности товарищам, мужестве и уважении к памяти предков.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древнерусского воинского героя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воин прежде всего защитник родной земли, а не искатель личной славы. Его поступки направлены на общее благо, и поэтому честь связана со служением делу.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верен князю и дружине, держится стойко в бою. Он готов пожертвовать собой ради тех, кто рядом, потому что считает: победа нужна всему роду и земле.
</a:t>
            </a:r>
            <a:endParaRPr lang="en-US" sz="147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таких текстах понимается как нравственный выбор. В центре оказываются честность, готовность отвечать за других и сохранение памяти о предках, которую нельзя предать.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М. Ю. Лермонтова и образ солдата-героя
</a:t>
            </a:r>
            <a:endParaRPr lang="en-US" sz="2361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1812 года как наследник древней доблести
</a:t>
            </a:r>
            <a:endParaRPr lang="en-US" sz="1102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«Бородино» солдат, вспоминая Бородинское сражение, словно продолжает древнерусскую традицию рассказа о подвиге. Старый воин говорит простыми, точными словами, и от этого его образ становится особенно близким.
</a:t>
            </a:r>
            <a:endParaRPr lang="en-US" sz="1352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подчёркивает стойкость русских солдат и силу всей армии, действующей вместе. Через гордость за Отечество чувствуется, что бой — это испытание для чести и долга, а не сцена для громких слов.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голос армии и гордость за защиту
</a:t>
            </a:r>
            <a:endParaRPr lang="en-US" sz="1514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исторический образ воина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вещем Олеге»
</a:t>
            </a:r>
            <a:pPr algn="ctr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показан как сильный правитель и воин, чья судьба тесно связана с судьбой государства. В центре — ответственность перед страной и её будущим.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воинская тема постепенно становится разговором о том, как человек выбирает путь. Важно не только сражение, но и последствия решений для государства и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размышлению о войне и власти
</a:t>
            </a:r>
            <a:endParaRPr lang="en-US" sz="903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«Полтава»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и власти соединяется с вопросами верности, выбора и исторической ответственности. Подвиг и долг проявляются в том, как герой понимает своё место в истории.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связаны с героическим воином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нравственные качества: мужество и верность долгу. Остальные черты помогают раскрыть героя, но играют меньшую роль.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устойчивый нравственный акцент: воин становится героем прежде всего через поступок и ответственность, а не через внешний блеск.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качеств, описанных в тексте презентации (без указания статистического набора данных).
</a:t>
            </a:r>
            <a:endParaRPr lang="en-US" sz="110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 XIX века и воинский идеал
</a:t>
            </a:r>
            <a:endParaRPr lang="en-US" sz="269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исторической прозе воинский образ превращается в способ осмыслить прошлое России. Писатели показывают, что героизм рождается в поведении и характере человека.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силён не только оружием: он умеет отвечать за других и выполнять общее дело. Его решения связаны с интересами людей, рядом с которыми он служит.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подчёркивается связь героя с народом и с историей страны. Чем ближе герой к общему делу, тем яснее становится смысл его поступков.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воинский идеал в прозе XIX века воспринимается как нравственный ориентир: сила измеряется не победными криками, а умением держать слово и оставаться человеком.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32" y="1128900"/>
            <a:ext cx="3552136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древнерусского воина и героя XIX века
</a:t>
            </a:r>
            <a:endParaRPr lang="en-US" sz="251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 разных эпохах ценность подвига определяется служением Родине, а не личной выгодой.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подвиг держится на одном основании: служение Родине превращает войну из личного приключения в нравственную задачу.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упомянутые в презентации: Пушкин, Лермонтов, Толстой; обобщение идей из описаний слайдов.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солдат в романе Л. Н. Толстого «Война и мир»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показывает героизм как простое и честное поведение на войне. Сила солдата раскрывается через терпение, поддержку товарищей и готовность защищать родную землю.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солдат для Толстого — носитель внутренней правды. Он действует спокойно и надёжно: его мужество проявляется не в громких словах, а в устойчивости характера.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подвиг в литературе XIX века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→ выбор героя → служение долгу → испытание в бою → жертва или победа → сохранение памяти в народе.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воинская тема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ожидание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часто хранят верность и ждут возвращения. Их надежда становится тихой поддержкой героя, а разлука помогает читателю почувствовать цену войны для простых семей.
</a:t>
            </a:r>
            <a:endParaRPr lang="en-US" sz="1209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доме и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женщины охраняют домашний мир: заботятся о близких, бережно ведут хозяйство, переживают за безопасность родных. Так воинский долг показан не как абстрактный, а как жизненный.
</a:t>
            </a:r>
            <a:endParaRPr lang="en-US" sz="113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разговоры, письма и действия героиня поддерживает солдата словом и присутствием. Ее участие подчеркивает, что сила героя рождается не только на поле боя, но и в человеческой верности.
</a:t>
            </a:r>
            <a:endParaRPr lang="en-US" sz="118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справедливости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помогают понять, ради чего совершается подвиг: защищать честь, сохранять мир и не предавать память предков. Через их переживания война звучит нравственно и по-настоящему.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события, которые усилили воинскую тему
</a:t>
            </a:r>
            <a:endParaRPr lang="en-US" sz="22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всплеск интереса связан с Отечественной войной 1812 года: патриотические сюжеты стали особенно востребованы и на страницах книг, и в школьном чтении.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воинская тема усиливается там, где общество ярче всего вспоминает о защите страны и связывает прошлое с современными чувствами читателей.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(без точных статистических подсчетов) по литературной и учебной востребованности тем в XIX веке; ключевая роль 1812 года отмечается в учебно-методических традициях, не как точное число.
</a:t>
            </a:r>
            <a:endParaRPr lang="en-US" sz="80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героического образа в произведениях XIX века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соединяют торжественные интонации с простой разговорной речью, поэтому герой звучит «живым». Высокие слова о чести соседствуют с бытовыми деталями и понятными чувствами.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короткие фразы и ритмичные повторы. Они как будто передают шаг, строевой порядок и внутреннее напряжение, когда человеку приходится принимать трудное решение.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слова о службе, памяти предков и защите Родины. Эти повторяющиеся темы помогают читателю связывать поступок героя с нравственным выбором, а не только с победой.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одежда как признаки эпохи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древнерусских и исторических воинов встречаются шлем, кольчуга, меч, копьё, щит и знамя. Такие предметы показывают, что перед читателем именно воинский мир, а не абстрактный «герой».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помогают представить эпоху: форму защиты, порядок сражения и отношение к военному делу. Благодаря конкретным вещам литературный образ становится наглядным, запоминающимся и легче узнаваемым при чтении.
</a:t>
            </a:r>
            <a:endParaRPr lang="en-US" sz="1567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524" y="1128900"/>
            <a:ext cx="260815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XIX века, где виден древнерусский воинский идеал
</a:t>
            </a:r>
            <a:endParaRPr lang="en-US" sz="191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подвиг связывается с долгом и честью, а историческая память делает поступки героев значимыми для последующих поколений.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произведений по школьной литературной программе и распространенной традиции анализа (без дополнительных статистических измерений).
</a:t>
            </a:r>
            <a:endParaRPr lang="en-US" sz="1062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книгах сходятся мотивы долга, чести и памяти предков: автор выбирает героя и историческую опору, но смысл подвига остается общим.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произведениях о войне 1812 года особенно заметен не своей «безошибочностью», а внутренней ответственностью человека.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герои, включая солдат, сомневаются и переживают трудные решения. Поэтому читатель воспринимает подвиг как результат внутренней силы, а не как готовый шаблон.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из анализа текстов о войне 1812 года в русской литературе XIX века (качественный вывод, без числовой статистики).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воинов разных эпох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долга и память о прошлом помогают героям действовать осмысленно. Поэтому мотивы чести и верности повторяются и в древнерусских, и в более поздних текстах.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Радар-логика диаграммы: ключевой нравственный идеал устойчив. Разные эпохи меняют детали войны, но сохраняют одинаковую опору — служение и ответственность.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балы по качественным признакам, выделяемым в школьном чтении и литературоведческом разборе (без точных измерений).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изучение темы связано со школьным уроком литературы
</a:t>
            </a:r>
            <a:endParaRPr lang="en-US" sz="205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текста к сравнительному анализу и выводу о преемственности литературных образов.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5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328555"/>
            <a:ext cx="754800" cy="6038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важен для школьников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идеал из древнерусских и XIX‑вековых текстов помогает увидеть, как книги сохраняют историческую память. Ребята начинают понимать: прошлое влияет на поступки сегодня.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защитника учит думать о последствиях выбора: как поддержать товарища, как не подвести общее дело, как отвечать за свои решения. Эти качества близки школьной жизни.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 к прошлому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истории о верности, товариществе и памяти предков понятнее становится уважение к людям, которые жили и трудились ради страны. Так растет интерес к чтению и культуре.
</a:t>
            </a:r>
            <a:endParaRPr lang="en-US" sz="13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воинского идеала: от древней повести до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 продолжила традиции древнерусской воинской повести, развив их на новых исторических примерах. Герой остаётся защитником земли, носителем чести и мужества, хранителем памяти предков.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2026-05-15T07:21:06Z</dcterms:created>
  <dcterms:modified xsi:type="dcterms:W3CDTF">2026-05-15T07:21:06Z</dcterms:modified>
</cp:coreProperties>
</file>