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 английском языке: Type 0, 1, 2, 3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if помогает говорить о фактах, планах, фантазии и прошлом.
</a:t>
            </a:r>
            <a:endParaRPr lang="en-US" sz="4359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нужны в чтении, переводе, диалогах и письме. Они помогают говорить о правилах, прогнозах, советах, возможных последствиях и сожалениях о прошлом, а также повторять ключевые времена и would.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conditionals в школе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0: общие истины, правила и закономерности
</a:t>
            </a:r>
            <a:endParaRPr lang="en-US" sz="2613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выбирают, если при одинаковом условии результат всегда один и тот же. Это удобно для законов природы, школьных правил и привычных действий, которые не зависят от случая.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heat ice, it melts. If students work regularly, they learn better. If water reaches 100°C, it boils. Такие предложения показывают повторяющуюся связь причины и результата.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часто сопровождают always, usually, every time и when. Эти слова помогают узнать, что речь идёт не о разовом случае, а о постоянном правиле.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проста: If + Present Simple, Present Simple. Обе части звучат как обычные факты, поэтому форма не меняется на будущее или прошедшее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формулу, смысл и пример каждого типа. Главное отличие — не только время, но и степень реальности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ситуация от реальности, тем сложнее форма: от Present Simple к Past Perfect.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условных предложений: сравнение форм
</a:t>
            </a:r>
            <a:endParaRPr lang="en-US" sz="237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1: реальные условия в будущем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говорим о ситуации, которая может произойти: домашнее задание, погода, приглашение или другой реальный вариант.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есть условие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используем will, can, may или might + verb, потому что результат ещё не случился, но возможен.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rains tomorrow, we will stay at home. Type 1 помогает говорить о планах, прогнозах и реальных последствиях.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последствие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тип условного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тип по смыслу ситуации и затем проверить формы глаголов.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2: нереальные или маловероятные ситуации сейчас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2 описывает ситуацию, которая не совпадает с реальностью в настоящем. Это может быть мечта, совет, воображаемый вариант или очень маловероятное условие.
</a:t>
            </a:r>
            <a:endParaRPr lang="en-US" sz="1388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такая: If + Past Simple, would + verb. Past Simple здесь не означает прошлое; оно показывает, что ситуация только предполагается, но не считается реальной.
</a:t>
            </a:r>
            <a:endParaRPr lang="en-US" sz="1425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предложения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had more free time, I would read more books. If he lived near school, he would walk every day. Such sentences помогают говорить о желаниях, которых пока нет.
</a:t>
            </a:r>
            <a:endParaRPr lang="en-US" sz="1483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грамматика уводит нас от факта к воображению и сожалению о 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и Type 1 ближе к реальности, а Type 2 и Type 3 всё дальше от неё.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условных предложений в школьной грамматике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вероятность события в разных типах
</a:t>
            </a:r>
            <a:endParaRPr lang="en-US" sz="25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в школьной теме важно не просто запомнить форму, а различать четыре смысловых варианта.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условных предложений помогают точно передавать разную степень реальности.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распознавания типов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Always, usually, every time и when подсказывают, что речь идёт о повторяющемся факте или закономерности. Такие слова помогают быстро узнать общий закон и выбрать Present Simple в обеих частях.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0: привычка и правило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Tomorrow, next week, soon, perhaps и if possible часто указывают на реальный будущий вариант. Если условие может случиться, обычно нужен Present Simple в if-clause и will или can во второй части.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1: будущее и возможность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were, imagine, wish, maybe и in your place часто сопровождают нереальное настоящее. Они помогают понять, что ситуация лишь предполагается, поэтому используется Past Simple и would.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2: воображаемый сейчас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Yesterday, last year, ago, by the time и already напоминают о событии, которое уже произошло. В таких случаях часто нужен Past Perfect, потому что речь идёт о прошлом и его результате.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3: прошлое без изменения
</a:t>
            </a:r>
            <a:endParaRPr lang="en-US" sz="12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970" y="1068000"/>
            <a:ext cx="357136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 только форму, но и причину ошибки: тип условного предложения определяется смыслом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связаны с will после if и смешением времён. Проверка смысла помогает быстро выбрать правильный тип.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conditionals и правильные формы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грамматике английского языка для 9 класса; правила conditional clauses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77" y="1203150"/>
            <a:ext cx="1727746" cy="165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402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буквальный перевод путает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русскую фразу и пытается перевести каждую часть отдельно, но в английском важна не только форма слов, а ситуация целиком. Поэтому одно и то же по-русски может потребовать Past Simple или Past Perfect.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смысл подсказывает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нереальном настоящем, английский использует Past Simple, хотя по смыслу событие не относится к прошлому. Когда говорится о неслучившемся прошлом, нужен Past Perfect, потому что результат уже изменить нельзя.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дословного перевода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как усложняется грамматика от общего правила к прошлому, которое уже нельзя изменить.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ситуация от реальности, тем сложнее форма. Особенно важно не путать will и would, а также Past Simple и Past Perfect.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условных предложений Type 0–3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запомнить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домашней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 —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press this button, the computer starts. Это правило работает каждый раз одинаково, поэтому форма остаётся простой и показывает устойчивую закономерность.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2 — воображаемая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class president, I would organize more school events. Это не факт, а мысленный сценарий, который помогает представить другой вариант настоящего.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 —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finish my project today, I will have more free time. Здесь условие реально может случиться, а результат относится к ближайшему будущему.
</a:t>
            </a:r>
            <a:endParaRPr lang="en-US" sz="1414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3 — ошибка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had checked my bag, I would not have forgotten my notebook. Предложение выражает сожаление о прошлом действии и его уже не изменить.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условное предложение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типа, форм времени и проверки логики предложения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206" y="1205853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8819" y="1205853"/>
            <a:ext cx="473813" cy="54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if и when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6939" y="2238225"/>
            <a:ext cx="3607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= возможное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используется, когда событие может произойти, но не обязательно произойдёт. В таких предложениях говорящий показывает выбор, вероятность или зависимость результата от условия.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79239" y="2238225"/>
            <a:ext cx="3607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= ожидаемое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подходит, если действие считается почти неизбежным или повторяется регулярно. В Type 0 оно часто звучит естественнее, потому что описывает закономерный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связь между временем, смыслом и степенью реальности в каждом типе условных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Type 0 к Type 3 реальность уменьшается, а грамматика становится сложнее. Это главный ориентир при выборе формы.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типов по смыслу и времени
</a:t>
            </a:r>
            <a:endParaRPr lang="en-US" sz="269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conditional sentences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прошедшие формы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3 требует удерживать в памяти сразу две конструкции: Past Perfect в условии и would have + V3 в результате. Для ученика это непросто, потому что нужно помнить не только правило, но и порядок событий.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о том, что уже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описывает момент, когда всё уже случилось и исправить ничего нельзя. Поэтому он часто звучит как regret, mistake или missed chance: говорящий будто смотрит назад и представляет другой исход.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Type 3 кажется самым сложным
</a:t>
            </a:r>
            <a:endParaRPr lang="en-US" sz="28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четыре типа по общей роли в речи: от правил и планов до мечтаний и сожалений.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равенство помогает запомнить все типы как части одной темы, хотя по смыслу они сильно отличаются.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conditionals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четырёх типов на одном примере
</a:t>
            </a:r>
            <a:endParaRPr lang="en-US" sz="28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Conditionals: главный вывод для 9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помогают говорить о правилах, возможностях, мечтах и сожалениях. Чтобы выбрать правильный тип, нужно смотреть на смысл ситуации, помнить формулы и не путать времена в английском.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2026-05-31T12:06:23Z</dcterms:created>
  <dcterms:modified xsi:type="dcterms:W3CDTF">2026-05-31T12:06:23Z</dcterms:modified>
</cp:coreProperties>
</file>