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революция изменила образование США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превратила школу в инструмент республики и гражданской свободы.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перед революцией: неравный старт
</a:t>
            </a:r>
            <a:endParaRPr lang="en-US" sz="246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войны образование в колониях было разным: где-то школьная сеть уже сложилась, а где-то обучение оставалось домашним и выборочным. Просвещение усилило спрос на грамотность, разум и практическую пользу знаний.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 к республике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1760-е: рост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конфликта с Британией сделало вопросы прав, представительства и общественной добродетели частью повседневных споров, включая обсуждение того, чему и кого учить.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1776: разрыв с метрополией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1776 году независимость была провозглашена, и язык прав, свободы и согласия стал центральным для новой политической культуры.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1770-е: война и дефицит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ослабили школы, но одновременно показали, что республике нужны грамотные писари, офицеры, инженеры и управленцы.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1780-е: 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штаты начали перестраивать местные школы и учебные программы, связывая образование с гражданством и служением обществу.
</a:t>
            </a:r>
            <a:endParaRPr lang="en-US" sz="10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образованию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школе в колониях определялся местом жительства, социальным положением и религиозной средой.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было фрагментарным: регион и достаток семьи важили больше, чем единые правила.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колониальным образовательным практикам XVIII века
</a:t>
            </a:r>
            <a:endParaRPr lang="en-US" sz="8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основа школьной сети
</a:t>
            </a:r>
            <a:endParaRPr lang="en-US" sz="2617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Пуританская школа у 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пуританских поселениях школа часто возникала рядом с церковью и общиной. Учитель не только обучал чтению, но и следил за религиозной дисциплиной, поэтому обучение и вера были тесно связаны.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 конфессиональному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Англиканские и квакерские общины развивали собственные формы обучения, отражавшие их ценности и уклад жизни. Школа здесь служила сохранению традиций, а не массовому образовательному охвату.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для будущей элиты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Гарвард, Йель и Уильямсбергский колледж готовили священников, юристов и будущих лидеров колоний. Это были учреждения для узкого круга, где образование подчеркивало статус и общественную роль.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 школа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общественное благо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утверждали, что знание полезно не только человеку, но и обществу. Из этого следовал новый взгляд на школу как на общественно значимый институт.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формирует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и Вольтер помогли укрепить идею, что воспитание формирует личность. Разум, привычки и образование стали восприниматься как основа поведения будущего гражданина.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 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Шотландская моральная философия добавила акцент на нравственный выбор, самодисциплину и ответственность. Образованный человек мыслился не просто ученым, а полезным участником общественной жизни.
</a:t>
            </a:r>
            <a:endParaRPr lang="en-US" sz="1008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условие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постепенно стала означать доступ к свободе и публичному участию. Умение читать трактовалось как условие осмысленного выбора, а не только как религиозная обязанность.
</a:t>
            </a:r>
            <a:endParaRPr lang="en-US" sz="10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понадобились школы во время войны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под давлением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разрушала привычный школьный ритм: семьи перемещались, учителя уходили, а на книги и содержание классов не хватало средств. Образование становилось уязвимым в военное время.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 грамотных кадрах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Армиям требовались люди, умеющие вести записи, читать приказы и считать снабжение. Без грамотных писарей и чиновников управление войной было бы намного сложнее.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 на 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также искали офицеров и инженеров, способных работать с картами, измерениями и укреплениями. Практические знания получили прямую военную ценность.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мобилизация показала, что образование — это не только долгосрочная ценность, но и необходимый ресурс выживания республики в кризисе.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Республиканские добродетели и обучение
</a:t>
            </a:r>
            <a:endParaRPr lang="en-US" sz="2985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для 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Республиканская мысль исходила из простой логики: свободная власть возможна только там, где граждане понимают законы и могут оценивать действия правителей.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общему делу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связывали со служением общине: человек должен был быть полезен соседям, местным институтам и республике в целом, а не только себе.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как добродетель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приучала к дисциплине, регулярному труду и самоконтролю. Эти качества считались не частной добродетелью, а условием общественного порядка.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вместо подданного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учеба все чаще понималась как подготовка активного гражданина, а не только как освоение религиозных текстов или узких ремесленных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документы и новый гражданин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закрепила язык естественных прав и согласия управляемых. Этот язык сделал участие граждан в политике морально оправданным и общественно необходимым.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государственность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позже придала новой республике устойчивую форму. Хотя она не создавала школы напрямую, она усилила потребность в политически грамотных участниках системы.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должен судить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власть исходит от народа, значит, граждане должны уметь понимать общественные вопросы. Отсюда вырос запрос на чтение, обсуждение и политическую осведомленность.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смысла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документы не реформировали классную комнату сами по себе, но изменили представление о том, ради чего вообще нужно образование.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должен контролировать школу?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позиций в спорах о контроле над обучением после 1776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изменения: от общины к округу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местные общины чаще сохраняли маленькие школы и сами собирали средства на учителя. Это укрепляло контроль на уровне округа и делало обучение практическим, а не только церковным.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постепенно оказались чтение, письмо и арифметика: именно эти навыки считались нужными для торговли, службы и участия в жизни республики. Обучение стало менее узким по содержанию.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 начали включать сведения о законах, истории и обязанностях гражданина. Так образование связывали не только с верой, но и с подготовкой к общественной жизни.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шел неравномерно: где-то школы укреплялись, а где-то оставались редкими и зависели от достатка жителей. Реформы расширяли доступ, но не устраняли неравенство сразу.
</a:t>
            </a:r>
            <a:endParaRPr lang="en-US" sz="10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после независимости: ключевые различия
</a:t>
            </a:r>
            <a:endParaRPr lang="en-US" sz="2562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образование изменилось от колониального периода к ранней республике.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 школа стала более публичной и практической, но доступ к ней по-прежнему зависел от региона и социального положения.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колониальном и раннереспубликанском образовании США
</a:t>
            </a:r>
            <a:endParaRPr lang="en-US" sz="7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Англия: школа как часть общины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Общинная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Англии школы поддерживались на уровне общин: жители считали грамотность необходимой для религиозной и повседневной жизни. Поэтому муниципальная школа здесь стала частью обычного порядка.
</a:t>
            </a:r>
            <a:endParaRPr lang="en-US" sz="907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Школьные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Массачусетс и Коннектикут чаще других штатов обсуждали законы, по которым общины должны были содержать школу. Такая норма делала обучение не частной услугой, а общественной обязанностью.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Финансирование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поддержка помогала сохранять начальные школы даже там, где семьи не могли платить напрямую. Это усиливало доступ к базовой грамотности и делало регион лидером по школьной организации.
</a:t>
            </a:r>
            <a:endParaRPr lang="en-US" sz="9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расстояние, иерархия и ограниченный доступ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школьная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большие расстояния между поселениями мешали создавать плотную сеть школ. Детей чаще обучали дома или приглашали частных наставников, что делало систему зависимой от богатства семьи.
</a:t>
            </a:r>
            <a:endParaRPr lang="en-US" sz="968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Плантационная иерархия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Плантационная экономика поддерживала социальную иерархию, а не массовое обучение. Образование для детей плантаторов сохранялось, но бедные белые семьи часто не имели устойчивого доступа к школе.
</a:t>
            </a:r>
            <a:endParaRPr lang="en-US" sz="917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порабощенных афроамериканцев обучение почти не допускалось и во многих местах прямо ограничивалось. Это закрепляло расовое неравенство и отдаляло регион от идеи всеобщей грамотности.
</a:t>
            </a:r>
            <a:endParaRPr lang="en-US" sz="984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школы существовали, они были более разрозненными, чем на Севере. Из-за этого реформы после революции шли медленнее и слабее влияли на повседневную жизнь.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штаты: разнообразие школьных моделей
</a:t>
            </a:r>
            <a:endParaRPr lang="en-US" sz="2783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Многоязычная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штатах рядом существовали немецкие, голландские, квакерские и англоязычные школы. Такое разнообразие отражало состав населения и делало образовательную карту региона особенно пестрой.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Местные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община по-своему решала, кто будет учить детей и чему именно. В результате качество обучения сильно различалось, а школа часто зависела от религиозных и этнических традиций.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Плюрализм расширял культурный выбор, но не гарантировал единых стандартов. Регион развивался гибко, однако общая система образования формировалась медленнее, чем в Новой Англии.
</a:t>
            </a:r>
            <a:endParaRPr lang="en-US" sz="11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 более светскому учебному плану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усилилась идея, что школа должна готовить не только верующего человека, но и гражданина. Поэтому в учебных планах выросла роль практических и общественно полезных предметов.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 и арифметика остались основой обучения, но к ним чаще добавляли географию и историю Соединенных Штатов. Это помогало школьникам понимать страну и ее устройство.
</a:t>
            </a:r>
            <a:endParaRPr lang="en-US" sz="946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республике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Граждановедение стало важным элементом новой школы: детей учили правилам участия в общественной жизни и уважению к законам. Так образование связывали с порядком в республике.
</a:t>
            </a:r>
            <a:endParaRPr lang="en-US" sz="992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конфессиональности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воспитание не исчезло, но утратило прежнее доминирование в публичных школах. В начале XIX века баланс заметно сместился в сторону более светского обучения.
</a:t>
            </a:r>
            <a:endParaRPr lang="en-US" sz="9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и местный контроль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Школу все чаще рассматривали как место, где формируется общая память о революции и новой стране. Через чтения и учебники детям передавали представление о долге перед республикой.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Добродетели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подчеркивались труд, дисциплина и самоконтроль как качества хорошего гражданина. Учеба становилась не только способом получить знания, но и упражнением в общественной добродетели.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управление школой оставалось местным делом: общины нанимали учителя, определяли оплату и составляли расписание. Такой контроль сохранял разнообразие, но усиливал зависимость от решений на месте.
</a:t>
            </a:r>
            <a:endParaRPr lang="en-US" sz="1029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инструмент нации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чтения объединяли политические идеи с повседневным воспитанием. Они показывали, что новая нация нуждается в образованных людях, способных служить общему благу.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для 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десятилетия после войны колледжи стали важнее для подготовки людей, которые могли работать с законами, документами и управлением. На лекциях ценили не только знание, но и умение применять его к жизни республики.
</a:t>
            </a:r>
            <a:endParaRPr lang="en-US" sz="79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кадры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юристы, священники, учителя и чиновники получали здесь более систематическое образование. Кампус становился местом, где формировался слой людей, умеющих говорить на языке закона и общественной ответственности.
</a:t>
            </a:r>
            <a:endParaRPr lang="en-US" sz="791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для 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укреплялась идея «республиканской науки»: знания должны были служить государству, а не только личной карьере. Поэтому рядом с классическими дисциплинами возрастал интерес к практическим и общественным вопросам.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«республиканская наука»
</a:t>
            </a:r>
            <a:endParaRPr lang="en-US" sz="2477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штатами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по-разному штаты развивали школу после революции.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Северо-восточные штаты быстрее строили массовую школьную систему, тогда как на Юге сохранялись элитарность и региональные ограничения.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штатов ранней республики по общим историческим характеристикам
</a:t>
            </a:r>
            <a:endParaRPr lang="en-US" sz="7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революции для школы
</a:t>
            </a:r>
            <a:pPr algn="ctr" indent="0" marL="0">
              <a:lnSpc>
                <a:spcPct val="90000"/>
              </a:lnSpc>
              <a:buNone/>
            </a:pPr>
            <a:r>
              <a:rPr lang="en-US" sz="3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сделала образование частью языка гражданства: школа нужна была для республики, законов и подготовки кадров. Но доступ к ней оставался неравным, поэтому путь к массовому обучению занял десятилетия.
</a:t>
            </a:r>
            <a:endParaRPr lang="en-US" sz="32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2026-07-26T01:47:47Z</dcterms:created>
  <dcterms:modified xsi:type="dcterms:W3CDTF">2026-07-26T01:47:47Z</dcterms:modified>
</cp:coreProperties>
</file>