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полезных слов для английского в 6 классе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слов помогут точно говорить о времени, опыте и результатах.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appear in homework, dialogues, tests, and short messages — and help describe what happened, how long it lasts, and whether something has ever happened.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важно знать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показывает, что действие ещё не закончено, но результат ожидается. В таких предложениях слово часто связано с ожиданием ответа, завершения задания или окончания процесса.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Ждём результат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yet подчёркивает, что действие пока не выполнено. Так удобно сказать, что домашняя работа, письмо или задание ещё не готовы.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тоже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yet помогает спросить, произошло ли нужное действие уже сейчас. Обычно оно стоит в конце предложения и делает фразу естественной для разговорной речи и упражнений.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 вопросах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Yet: действие ещё не завершено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already может передавать удивление: действие произошло быстрее, чем ожидалось. Поэтому оно подходит, когда результат кажется слишком ранним или неожиданным.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удивлением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сказать, что что-то сделано раньше срока или раньше предположения, обычно выбирают already. Это слово удобно для разговоров о выполненных делах и готовых результатах.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памяти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утверждениях already часто стоит между have/has и основным глаголом или перед ним. Такая позиция делает предложение понятным и показывает, что действие уже завершилось.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место в предложении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означает «уже» и показывает, что событие случилось раньше, чем его ждали. Это слово помогает подчеркнуть неожиданно ранний результат и завершённость действия.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Already: действие произошло раньше ожидания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369665"/>
            <a:ext cx="8424000" cy="1821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значение, типичные ситуации и примеры употребления.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связано с ожиданием результата, а already — с более ранним завершением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правила употребления из темы Present Perfect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и already: сравнение двух похожих слов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указывает точный момент, с которого длится действие. После этого слова обычно называют дату, год, день недели или конкретное время, а не длительность.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начала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after since идут выражения вроде since Monday, since 2020 или since 7 o’clock. Они сразу показывают, с какого момента началось действие или состояние.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после since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задать вопрос «с какого времени?», обычно подходит since. Это слово всегда связано с начальной точкой на временной линии, а не с её длиной.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Since: с какого момента началось действие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помогает назвать, как долго продолжается действие. После него обычно стоят слова, обозначающие отрезок времени: hours, days, weeks или years.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They have lived here for five years слово for подчёркивает длительность жизни на одном месте. Такое употребление часто встречается в рассказах о привычках и опыте.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не сообщает, когда именно всё началось. Оно показывает только продолжительность, поэтому полезно, когда важен сам промежуток времени, а не точка старта.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начала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For: как долго длится действие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что оба слова связаны со временем, но отвечают на разные вопросы.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 встречаются одинаково часто в примерах, однако first focuses on the starting point, while the second shows duration.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задания: since Monday, since 2019, since 8 o’clock; for two hours, for a week, for many years.
</a:t>
            </a:r>
            <a:endParaRPr lang="en-US" sz="128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for: точка начала и длина времени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виду временного указания в предложении.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since или for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помогает спрашивать о жизненном опыте, когда не нужна точная дата, а важен сам факт: случалось ли это когда-нибудь.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Present Perfect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ситуации употребления слова ever — вопросы и отрицания.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97250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означает «никогда» и подчёркивает, что действие не происходило вообще. В предложении оно усиливает отрицание и помогает сразу понять, что результата или опыта нет.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7255" y="1802357"/>
            <a:ext cx="2458703" cy="539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отрицание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60847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удобно, когда нужно сказать, что человек не делал чего-то раньше: She has never missed a class. Так говорят об отсутствии жизненного опыта без указания точной даты.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160853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опыта в ситуации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3329049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never стоит перед смысловым глаголом: I have never flown on a plane. Такое расположение делает фразу ясной и помогает быстро узнать отрицание в предложении.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3329054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перед глаголом
</a:t>
            </a:r>
            <a:endParaRPr lang="en-US" sz="1500" dirty="0"/>
          </a:p>
        </p:txBody>
      </p:sp>
      <p:sp>
        <p:nvSpPr>
          <p:cNvPr id="12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Never: никогда и отсутствие опыта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539555"/>
            <a:ext cx="4335300" cy="9371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 жизненном опыте в Present Perfect и сразу показывают, спрашиваем мы о событии или сообщаем об его отсутствии.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чаще встречается в вопросах об опыте, а never — в отрицаниях и сообщениях об отсутствии опыта.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правилам употребления Present Perfect в школьном английском
</a:t>
            </a:r>
            <a:endParaRPr lang="en-US" sz="1165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 never: вопросы и отрицания об опыте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завершилось, но важно его итоговое значение, рядом с Present Perfect часто появляется already. Оно показывает, что событие произошло раньше ожидаемого момента и теперь результат уже виден.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уже есть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том, что человек что-то не делал, подходит never. Фраза I have never seen this film звучит просто и ясно: опыта просмотра у говорящего пока не было.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которого нет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показать, что действие продолжается с определённого момента, используют since. В предложении We have lived here since 2018 слово since связывает настоящее с началом процесса в прошлом.
</a:t>
            </a:r>
            <a:endParaRPr lang="en-US" sz="115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началось раньше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шести слов с Present Perfect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2688" y="3217325"/>
            <a:ext cx="3285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never обычно ставятся перед смысловым глаголом. Они стоят близко к действию и помогают быстро заметить, что речь идёт о результате или полном отсутствии опыта.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the main verb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часто занимает место перед смысловым глаголом и звучит как твёрдое отрицание. Такое расположение делает фразу короткой, чёткой и легко узнаваемой в упражнении.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отрицание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часто находится в конце предложения, особенно в вопросах и отрицаниях. Это удобный ориентир: если слово стоит в финале, оно часто связано с незавершённым действием.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предложения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 for обычно идут после сказуемого или ближе к концу предложения. Они помогают уточнить начало или длительность действия и не мешают основному смыслу фразы.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времени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чаще появляется в вопросах и обычно стоит между have/has и смысловым глаголом. Такая позиция сразу подсказывает, что говорящий спрашивает о жизненном опыте.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об опыте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обычно стоят эти слова в предложении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труднее всего различать похожие слова и их место в предложении, поэтому ошибки часто повторяются в тестах и упражнениях.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since и for, а также yet и already; значит, полезнее тренировать именно различие значения и позиции.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оценка типичных ошибок в заданиях по теме Present Perfect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 при употреблении этих слов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studied English since grade 5. Здесь since указывает точный момент начала, поэтому слушатель понимает, с какого времени продолжается действие.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Учусь с пятого класса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never been late for school. Такое предложение подчёркивает, что у человека нет опыта опозданий, и звучит как сильное, ясное отрицание.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разу не опаздывала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haven’t finished my project yet. Такая фраза подходит, когда работа начата, но ещё не завершена. Слово yet ясно показывает ожидание результата.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already started the lesson. Это удобно сказать, если действие произошло раньше, чем кто-то ожидал, и теперь процесс идёт дальше.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уже начался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слово по смыслу предложения: опыт, результат, начало действия или его длительность.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определить нужное слово в упражнении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и already удобно запоминать вместе: yet — «ещё не», already — «уже». Первое связано с ожиданием, второе — с тем, что действие произошло раньше.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 ожидание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означает «когда-либо» и часто встречается в вопросах, а never — «никогда» и показывает полное отсутствие опыта. Эта пара помогает говорить о событиях жизни точно.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отсутствие опыта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отвечает на вопрос «с какого момента?», а for — «как долго?». Если рядом есть дата или точка во времени, выбирают since; если есть отрезок, подходит for.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длительность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опорные значения для запоминания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 увидеть не отдельные слова, а их смысловые связи. Так легче выбирать нужное слово по ситуации и не путать похожие значения.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делятся на три понятные пары смыслов, поэтому их проще запоминать и применять в разных типах предложений.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классификация слов по смысловым группам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смысловые группы шести слов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точные слова для времени и опыта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шесть слов помогают говорить по-английски точнее: о завершённости, длительности, начале действия и жизненном опыте. Если запомнить их смысл и место в предложении, упражнения станут заметно проще.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2026-05-30T14:49:45Z</dcterms:created>
  <dcterms:modified xsi:type="dcterms:W3CDTF">2026-05-30T14:49:45Z</dcterms:modified>
</cp:coreProperties>
</file>