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США: два региона, два пути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центра Запада: общие ценности, но разные институты и повседневность.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Европу и США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различия, важно смотреть не только на карту, но и на то, как история, политика и экономика формируют повседневную жизнь.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сравнения: что именно сопоставляем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институты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сравниваются формы власти, распределение полномочий и влияние институтов на принятие решений. Именно устройство государства сильнее всего определяет скорость реформ и степень единства регионов.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бизнес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сравнение показывает, как сочетаются рынок, налоги, социальные расходы и поддержка бизнеса. От этого зависят инновации, занятость и устойчивость роста.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раскрывает различия в образе жизни, мобильности, миграции, религиозности и социальной защите. Эти факторы заметны не только в статистике, но и в ежедневных привычках.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медиа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блок помогает увидеть, почему одни и те же медиа, музыка и спорт воспринимаются по-разному. Национальные традиции остаются важны даже в глобальном информационном пространстве.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мире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показывает, как регионы влияют на безопасность, торговлю и международные правила. Здесь особенно заметно, что общие ценности не отменяют разных инструментов.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масштабы двух регионов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состоит из множества государств, и каждое сохраняет собственную столицу, язык и политические традиции. Это создаёт высокую плотность границ и культурное разнообразие.
</a:t>
            </a:r>
            <a:endParaRPr lang="en-US" sz="1216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федерация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 — единое федеративное государство, поэтому политическая карта выглядит цельнее. При этом внутри страны есть 50 штатов с заметной самостоятельностью в ряде вопросов.
</a:t>
            </a:r>
            <a:endParaRPr lang="en-US" sz="1216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пространственную организацию жизни сильно влияют океаны, большие расстояния и транспортные коридоры. В обеих частях света население особенно сосредоточено в крупных городах и на побережьях.
</a:t>
            </a:r>
            <a:endParaRPr lang="en-US" sz="1117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масштаб влияет на экономические связи, миграцию и управление. В Европе соседство стран облегчает ежедневные контакты, а в США огромная территория усиливает значение внутренних рынков.
</a:t>
            </a:r>
            <a:endParaRPr lang="en-US" sz="10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современных моделей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 и послевоенная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европейские страны сделали ставку на сотрудничество, чтобы исключить новые крупные войны. Постепенно возникли общие институты и единый рынок.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 укрепление федерации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США расширялись на запад и укрепляли федеральные механизмы управления. Гражданская война окончательно показала, что страна сохраняется как единое государство.
</a:t>
            </a:r>
            <a:endParaRPr lang="en-US" sz="1109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как новая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оформил общие правила для торговли, поездок и части политики. Современная Европа сочетает национальный суверенитет с наднациональным сотрудничеством.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страны и надстройка ЕС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уровней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ЕС решения принимаются на нескольких уровнях: национальном и общеевропейском. Это позволяет координировать рынки и нормы, не отменяя самостоятельность стран-членов.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 облегчает движение товаров, услуг, капитала и людей. Благодаря этому бизнес и граждане действуют в более широком пространстве, чем внутри одной страны.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ЕС поддерживает совместные программы в инфраструктуре, науке, регионах и развитии. Такое распределение ресурсов помогает сокращать различия между более сильными и более слабыми территориями.
</a:t>
            </a:r>
            <a:endParaRPr lang="en-US" sz="1012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стран ЕС сохраняются собственные правительства, парламенты и судебные системы. Поэтому европейская интеграция строится не на полном объединении, а на согласовании ключевых сфер.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федерализм и разделение властей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Конституция распределяет полномочия между федеральным центром и штатами.
</a:t>
            </a:r>
            <a:endParaRPr lang="en-US" sz="90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Права, свободы и гражданские институты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 представительство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Избирательные системы в Европе и США основаны на конкуренции партий и регулярной сменяемости власти. Однако правила голосования, сроки полномочий и роль партийных структур заметно различаются.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и толкование прав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система в США особенно влияет на трактовку прав, поскольку Верховный суд может существенно менять практику их применения. В Европе защита прав распределена между национальными и общеевропейскими механизмами.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объединения, профсоюзы и медиа помогают обществу контролировать власть и обсуждать спорные вопросы. Чем активнее такие институты, тем выше участие граждан в публичной жизни.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права важны, но их реальная защита зависит от доступа к адвокатам, суду, информации и равным возможностям. Поэтому юридическое равенство не всегда означает одинаковый жизненный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экономика: рынок, бизнес, инновации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экономики опираются на рынок, но по-разному распределяют ответственность между государством и частным сектором.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сильнее опирается на перераспределение и регулирование, а США — на частный сектор и инновации при схожем общем уровне развития.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 Social Expenditure Database; OECD Revenue Statistics; OECD MSTI, последние доступные сопоставимые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17,3%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США было направлено на здравоохранение в 2022 году.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 Health Statistics, 2022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расходы на здравоохранение в США не всегда означают более равный доступ к услугам.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образование и наука выглядят по-разному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университеты часто связаны общей системой обменов и признания дипломов. Студент может начать обучение в одной стране, а продолжить его в другой, сохраняя академическую траекторию и расширяя круг профессиональных связей.
</a:t>
            </a:r>
            <a:endParaRPr lang="en-US" sz="1031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исследовательские университеты нередко работают как крупные научные центры, где обучение тесно связано с лабораториями, грантами и проектами бизнеса. Такой формат ускоряет переход от идеи к практике и стартапам.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поддерживает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финансирования задают разный ритм развития. В Европе заметна роль государства и общественных программ, а в США — частных фондов, университетских пожертвований и конкуренции за исследовательские ресурсы.
</a:t>
            </a:r>
            <a:endParaRPr lang="en-US" sz="10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повседневную культуру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медиа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музыка и цифровые платформы создают общее культурное пространство: подростки в Европе и США смотрят похожие сериалы, слушают одни и те же хиты и обсуждают новости в соцсетях.
</a:t>
            </a:r>
            <a:endParaRPr lang="en-US" sz="116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повседневность заметно меняется от страны к стране: различаются расписание дня, школьные традиции, кухня и даже отношение к выходным. Региональное разнообразие здесь особенно видно в обычной жизни.
</a:t>
            </a:r>
            <a:endParaRPr lang="en-US" sz="99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информационное поле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сильнее ощущается единая массовая культура: национальные спортивные финалы, крупные праздники и общественные кампании быстро становятся событием для всей страны. Это формирует общий ритм повседневности.
</a:t>
            </a:r>
            <a:endParaRPr lang="en-US" sz="99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и там и там ценятся личное пространство, удобство городской среды и привычка к быстрым сервисам. Поэтому сходство в образе жизни сегодня часто не менее заметно, чем различия.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общественной жизни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 обществе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религия чаще присутствует в публичном пространстве: в речи политиков, школьных дискуссиях и общественных инициативах. Это важная часть национальной идентичности для многих граждан.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общественная жизнь чаще строится вокруг светских норм, а религия обычно меньше влияет на политику и повседневные решения. При этом традиции разных стран заметно различаются.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Европы особенно характерны многоязычие и привычка жить рядом с разными культурными нормами. Это развивает терпимость, но требует гибкости в образовании, медиа и административной практике.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Европе, и в США ценятся семья, личная свобода и право на собственное мнение. Но формы выражения этих ценностей зависят от истории, права и социальных ожиданий.
</a:t>
            </a:r>
            <a:endParaRPr lang="en-US" sz="9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миграция меняла общества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78301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европейские страны после Второй мировой войны сделали ставку на мирную интеграцию, обмен студентами и свободное передвижение. Это постепенно сблизило общества и упростило контакты между людьми.
</a:t>
            </a:r>
            <a:endParaRPr lang="en-US" sz="1191" dirty="0"/>
          </a:p>
        </p:txBody>
      </p:sp>
      <p:sp>
        <p:nvSpPr>
          <p:cNvPr id="10" name="Text 3"/>
          <p:cNvSpPr txBox="1"/>
          <p:nvPr/>
        </p:nvSpPr>
        <p:spPr>
          <a:xfrm>
            <a:off x="3843574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Иммиграционные волны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развивали модель страны иммигрантов: новые волны приезжих меняли города, рынок труда и культуру. Главной задачей стало включение людей в общую гражданскую и политическую систему.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8857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оба региона ищут баланс между разнообразием и единством. В центре споров остаются язык, занятость, доступ к образованию и равные шансы на социальный подъём.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глобального влияния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военные возможности, но и дипломатическое присутствие, которое влияет на реакцию регионов в кризисах и на согласование общих решений.
</a:t>
            </a:r>
            <a:endParaRPr lang="en-US" sz="983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заметно сильнее в военной и дипломатической инфраструктуре, а Европа — в координации через союзы и многосторонние механизмы.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схема по материалам НАТО, ЕС и открытых обзоров международных отношений, 2024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трансатлантических связей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4125" y="1769025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Экономическая взаимосвязь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инвестиции связывают экономики двух регионов крупнейшими потоками товаров, услуг и капитала. Для компаний это означает доступ к большим рынкам, а для потребителей — широкий выбор технологий и брендов.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7000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Образование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проекты, университетские обмены и совместные исследования помогают быстро распространять знания. Особенно заметны программы, где участвуют студенты, исследователи и технологические компании по обе стороны Атлантики.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01805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Точки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чаще всего возникают из-за тарифов, цифрового регулирования и климатической политики. Европа и США нередко стремятся к схожим целям, но выбирают разные инструменты и темпы принятия решений.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270425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Общий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разногласия, сотрудничество остаётся устойчивым, потому что стороны зависят друг от друга в безопасности, технологиях и ответе на мировые кризисы. Это делает конфликт управляемым, а диалог — необходимым.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07067"/>
            <a:ext cx="3856200" cy="183736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и сходства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сходство ценностей не означает одинаковых институтов: Европа чаще опирается на координацию между странами, а США — на более единое государственное устройство.
</a:t>
            </a:r>
            <a:endParaRPr lang="en-US" sz="977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демократичны, но Европа сильнее в координации и социальной защите, а США — в централизации, масштабах и международной проекции силы.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 материалам ЕС, ОЭСР и общедоступных страновых обзоров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выходят на первый план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меняются, но становятся всё более взаимосвязанными: технологические сдвиги, старение населения и климат уже нельзя рассматривать по отдельности.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вызовы связаны с демографией, технологиями и климатом; при этом социальная стабильность всё чаще зависит от качества институтов.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демографическим и социально-экономическим тенденциям, 2023–2024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мини-кейсом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сопоставляют причины различий и выбирают наиболее убедительное объяснение на основе фактов.
</a:t>
            </a:r>
            <a:endParaRPr lang="en-US" sz="9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США: сходство без одинаковости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США похожи в ценностях, но различаются институтами, масштабом государства и культурой повседневности. Именно поэтому их сравнение помогает лучше понять современный Запад и его влияние на мир.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2026-07-26T01:56:41Z</dcterms:created>
  <dcterms:modified xsi:type="dcterms:W3CDTF">2026-07-26T01:56:41Z</dcterms:modified>
</cp:coreProperties>
</file>