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 тому, кто добра не делает никому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делает жизнь светлее в семье, школе и во дворе.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Ушинский и его уроки доброты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Ушинский писал для детей просто и понятно, но в его словах скрыт большой смысл. Он учил честности, уважению и доброте — тем качествам, которые помогают жить дружно.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добра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начинается с готовности поддержать другого. Подать книгу, помочь поднять упавшие вещи или донести сумку — простые дела, которые делают день легче и теплее.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и вежливое слово может подбодрить не хуже подарка. Когда мы говорим спокойно и с уважением, людям рядом становится увереннее и спокойнее.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заметна в внимании к тем, кто слабее, младше или устал. Она учит замечать чужие трудности и не проходить мимо, когда нужна помощь.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сближают людей и помогают дружить без ссор. Там, где есть доверие, легче играть, учиться, делиться и радоваться вместе.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видит, что маме и бабушке нужна поддержка. Он приносит посуду, убирает игрушки и старается сделать своё дело аккуратно. От такой помощи дома сразу становится спокойнее и уютнее.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один ученик не успел открыть учебник, а другой тихо подвинул свой. Потом они вместе проверили задание и улыбнулись. Когда дети помогают друг другу, учиться становится проще и веселее.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классе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заметили младшего малыша, который не мог донести мяч. Старшие ребята помогли ему и позвали играть вместе. Рядом с добротой даже обычная прогулка превращается в приятную историю.
</a:t>
            </a:r>
            <a:endParaRPr lang="en-US" sz="98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во дворе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рядом с нами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думает только 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замечает, что рядом кому-то нужна поддержка, и отвечает только за свои желания.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ссоры и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добрых дел в классе и дома становится больше грустных лиц, споров и плохого настроения.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другим становится неприятно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перестают доверять такому человеку, потому что от него редко ждут помощи и участия.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 добра становится трудно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поступок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доброе действие помогает и тому, кто нуждается в помощи, и тому, кто помогает.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добрый шаг может изменить настроение сразу нескольких людей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стихотворения К. Д. Ушинского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приветствие или вежливое слово способно начать цепочку хороших поступков и сделать день теплее.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поддерживают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человеку успокоиться и поверить в себя. Фразы «я помогу», «не бойся» и «всё получится» звучат просто, но очень сильно.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ошибся или расстроился, поддержка особенно важна. Тёплое слово может поднять настроение, как будто рядом включили маленькую лампу.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когда добра нет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постоянно думает только о себе, с ним трудно играть и договариваться. Рядом быстро появляется недоверие и желание отойти подальше.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добрых поступков в классе чаще случаются ссоры, обиды и резкие слова. От этого становится трудно учиться и спокойно работать вместе.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Злой поступок портит настроение не только тому, кого обидели, но и тому, кто обидел. Потом самому бывает стыдно и неприятно.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доброты мало, дружба слабеет, а день кажется серее. Поэтому добрые дела нужны всем — и дома, и в школе, и во дворе.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825" y="18508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настоящий друг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проходит мимо чужой беды. Он помогает собрать вещи, объяснить задание или подержать дверь, если у товарища заняты руки.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смеётся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обижает шутками и не радуется чужой ошибке. Вместо смеха друг подскажет спокойно и поможет исправить то, что не получилось.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друг умеет поделиться карандашом, книгой или временем. Ему не жалко помочь, потому что он знает: вместе всегда легче и веселее.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друг радуется успехам товарища и умеет ждать, если нужно. С ним рядом спокойно, тепло и надёжно, как в варежках в мороз.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помочь однокласснику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один маленький поступок меняет настроение и конец события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Ушинский понимал доброту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с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считал, что характер человека формируется рано. Поэтому он хотел, чтобы дети с детства учились добру, честности и уважению к другим.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 в добрых поступках не случайность, а привычку. Если ребёнок помогает, говорит вежливо и думает о других, это становится частью его поведения.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Ушинского добро было основой хорошего характера. Такой человек вырастает трудолюбивым, внимательным и надёжным, а с ним легче жить и дружить.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в классе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доброта заметна сразу: кто-то делится учебником, аккуратно передаёт тетрадь или тихо подсказывает товарищу. От таких мелочей урок становится спокойнее и дружнее.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поддержать новичка и не смеяться над ошибками. Доброе отношение помогает каждому чувствовать себя уверенно, а общий класс становится похож на одну дружную команду.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меняет человека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учат замечать чужую трудность и не проходить мимо. Человек становится внимательнее и лучше понимает чувства других.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снова и снова, он учится терпению. Это помогает не сердиться из-за пустяков и спокойно доводить дело до конца.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делает человека смелее, потому что помогать бывает не всегда легко. Но после помощи остаётся приятное чувство: я смог, я не испугался.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думает не только о себе, становится надёжнее для друзей. С таким человеком хочется играть, учиться и идти рядом в любую погоду.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дорожка добра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маленьких шагов, которая превращает помощь в привычку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добрые мысли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«Доброе слово и кошке приятно» напоминает: ласковая речь может согреть не хуже тёплого шарфа. Иногда одно доброе слово исправляет целый хмурый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пословице «Не одежда красит человека, а добрые дела» главное — поступки. По ним видно, кто действительно внимателен, честен и умеет заботиться о других.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учит: доброта не прячется в красивых вещах. Она видна в том, как человек помогает, разговаривает и относится к людям каждый день.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заметил, что у одноклассницы укатился карандаш под парту. Он наклонился, достал его и спокойно положил на стол. На следующий день она помогла ему найти учебник, и оба улыбнулись.
</a:t>
            </a:r>
            <a:endParaRPr lang="en-US" sz="779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карандаш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мальчик помог соседскому малышу поднять мяч, который укатился под скамейку. Малыш поблагодарил его так радостно, что даже хмурый двор стал светлее. Потом они вместе играли и позвали ещё друзей.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 дворе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увидела, что подруга расстроилась из-за ошибки в тетради, и сказала: «Не переживай, у тебя получится». Подруга успокоилась и потом поддержала её на чтении. Так добрые слова вернулись доброй помощью.
</a:t>
            </a:r>
            <a:endParaRPr lang="en-US" sz="689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на перемене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 возвращается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Ушинского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кому-то трудно, доброе дело делает день легче. Помощь может быть маленькой, но она показывает внимание и уважение.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нужно не только людям. Накормить птиц зимой, не обижать котёнка и беречь животных — это тоже важная часть доброго сердца.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двор, аккуратные деревья и несломанные растения радуют всех. Забота о природе учит отвечать за мир вокруг себя.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мир светлее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выбирает доброту, он помогает не только другим. Самому ему тоже становится спокойнее, теплее и радостнее.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6675" y="229750"/>
            <a:ext cx="39513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каждый день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5253250" y="411000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день с приветствия, улыбки и слова «спасибо» совсем не трудно. Такие простые шаги сразу делают общение добрее.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509600" y="1432463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помочь с учебником, не шуметь, уступить место и спокойно дождаться своей очереди. От этого всем становится легче учиться.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53250" y="25717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во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помочь взрослым, а во дворе — позаботиться о младших и животных. Маленькая помощь каждый день превращается в хорошую привычку.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09600" y="379378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полезно вспомнить добрые дела дня. Так радость запоминается, а завтра хочется сделать ещё что-то хорошее.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делает мир лучше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напомнил нам простую истину: жить только для себя — грустно и одиноко. Добро помогает дружить, учиться и каждый день делать мир немного теплее.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2026-05-24T02:44:09Z</dcterms:created>
  <dcterms:modified xsi:type="dcterms:W3CDTF">2026-05-24T02:44:09Z</dcterms:modified>
</cp:coreProperties>
</file>