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феодальной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земля, защита и верность изменили Европу после падения Рима.
</a:t>
            </a:r>
            <a:endParaRPr lang="en-US" sz="4500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ослабла римская власть, стало меньше порядка, безопасных дорог и торговли. Люди всё чаще искали защиту у местных хозяев, а земля и военная сила постепенно стали важнее городского богатства и законов империи.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Европа стала другой после V века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Римской империи и новая реальность
</a:t>
            </a:r>
            <a:endParaRPr lang="en-US" sz="2842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империя была разделена на Западную и Восточную части. Это ослабило управление огромной державой и сделало её границы уязвимее.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395 год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Римская империя прекратила существование. На её землях возникли новые королевства, которые уже не подчинялись единому центру власти.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 год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правители сохранили часть римских порядков, но не смогли восстановить прежнее единство. Европа стала жить по более местным и разрозненным правилам.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 единая власть постепенно уступала место местным правителям и земельным отношениям.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ключевых точках видно одно: власть всё сильнее связывалась с землёй, а не с государством.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рождения феодализма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раннего Средневековья; общепринятая хронология событий
</a:t>
            </a:r>
            <a:endParaRPr lang="en-US" sz="11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поместье как основа нового строя
</a:t>
            </a:r>
            <a:endParaRPr lang="en-US" sz="2104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Поместье объединяло дом феодала, деревню, поля, луга и лес. Люди жили рядом с местом работы и редко покидали свою округу, потому что путь был долгим и опасным.
</a:t>
            </a:r>
            <a:endParaRPr lang="en-US" sz="1236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рядом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жизни были земледелие и скотоводство. Урожай, пастбища и лес давали пищу, топливо и материалы, поэтому земля становилась главным богатством и источником власти.
</a:t>
            </a:r>
            <a:endParaRPr lang="en-US" sz="1185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на земле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Укреплённое поместье помогало пережить набеги и беспорядки. Внутри и вокруг него находились дома крестьян, хозяйственные постройки и всё необходимое для повседневной жизни.
</a:t>
            </a:r>
            <a:endParaRPr lang="en-US" sz="1211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важнее удобств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проводило жизнь в одном месте, почти не путешествуя. Из-за этого поместье было не только хозяйственным центром, но и главным миром для его жителей.
</a:t>
            </a:r>
            <a:endParaRPr lang="en-US" sz="1203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перемен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возникала феодальная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поиск защиты и передача земли привели к отношениям вассала и сеньора.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Вассалы, сеньоры и феод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феода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Сеньор отдавал вассалу землю во владение — феод. Это было не просто вознаграждение, а основа его положения, дохода и обязанностей перед более сильным хозяином.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 совет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 вассал должен был являться в войско, помогать советом и поддерживать сеньора в трудные времена. Отношения строились на личной верности и взаимной пользе.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закон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связь была важнее общего закона государства, потому что держалась на обещании и доверии. Именно поэтому феодальный порядок оказался прочным и долго сохранялся в Европе.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первый план вышла не роскошь городов, а необходимость защитить людей, урожай и дороги от угроз.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безопасность нарушена, общество опирается на землю, крепости и местную власть. Именно так и сложилась феодальная Европа.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историческая схема по раннему Средневековью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изменило Европу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978" y="1453774"/>
            <a:ext cx="258038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87344"/>
            <a:ext cx="284700" cy="22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87344"/>
            <a:ext cx="284700" cy="2277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05660" y="1453774"/>
            <a:ext cx="221175" cy="294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церкви в Средние века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переписывали книги вручную, поэтому многие тексты античности и раннего Средневековья не были потеряны. Это помогало сохранять грамотность и знания для будущих поколений.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знаний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церквях и монастырях учили детей чтению, письму и основам веры. Для средневекового общества это было важным способом передавать знания и привычки.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 воспитание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поддерживала бедных, больных и путешественников. Монастыри и приходы часто становились местами, где можно было получить еду, приют и заботу.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людям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Епископы и аббаты нередко советовали правителям, а церковные земли приносили доход. Поэтому церковь была не только духовной, но и сильной общественной силой.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власть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как символ феодальной власти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050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защищал хозяина, его семью, слуг и запасы продовольствия. Во время опасности за его стенами могли укрыться и жители ближайшего поселения.
</a:t>
            </a:r>
            <a:endParaRPr lang="en-US" sz="1570" dirty="0"/>
          </a:p>
        </p:txBody>
      </p:sp>
      <p:sp>
        <p:nvSpPr>
          <p:cNvPr id="10" name="Text 3"/>
          <p:cNvSpPr txBox="1"/>
          <p:nvPr/>
        </p:nvSpPr>
        <p:spPr>
          <a:xfrm>
            <a:off x="42050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убежище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укрепления часто были деревянными, но позже их заменяли каменные стены, башни и ров. Такие замки было труднее взять штурмом, поэтому они внушали уважение и страх.
</a:t>
            </a:r>
            <a:endParaRPr lang="en-US" sz="1341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дерева к камню
</a:t>
            </a:r>
            <a:endParaRPr lang="en-US" sz="1800" dirty="0"/>
          </a:p>
        </p:txBody>
      </p:sp>
      <p:sp>
        <p:nvSpPr>
          <p:cNvPr id="13" name="Text 6"/>
          <p:cNvSpPr txBox="1"/>
          <p:nvPr/>
        </p:nvSpPr>
        <p:spPr>
          <a:xfrm>
            <a:off x="42015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показывал, кто правит землёй. С его высоты можно было контролировать окрестности, собирать людей и напоминать, что сила принадлежит местному господину.
</a:t>
            </a:r>
            <a:endParaRPr lang="en-US" sz="1420" dirty="0"/>
          </a:p>
        </p:txBody>
      </p:sp>
      <p:sp>
        <p:nvSpPr>
          <p:cNvPr id="14" name="Text 7"/>
          <p:cNvSpPr txBox="1"/>
          <p:nvPr/>
        </p:nvSpPr>
        <p:spPr>
          <a:xfrm>
            <a:off x="42015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власти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3797" y="1068000"/>
            <a:ext cx="6171705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феодальной Европе разные группы общества выполняли разные функции и имели неравные права.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строилось по принципу разделения труда: одни молились, другие защищали, третьи работали. Права и обязанности были неравными и закрепляли порядок.
</a:t>
            </a:r>
            <a:endParaRPr lang="en-US" sz="1417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Сословия феодального общества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раннесредневековой Европы и сословного строя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 зависимость от земли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12732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составляли основную массу жителей средневековой Европы. Именно их труд обеспечивал хлеб, мясо, сыр и другие продукты, без которых не могли жить ни замки, ни города.
</a:t>
            </a:r>
            <a:endParaRPr lang="en-US" sz="1238" dirty="0"/>
          </a:p>
        </p:txBody>
      </p:sp>
      <p:sp>
        <p:nvSpPr>
          <p:cNvPr id="11" name="Text 3"/>
          <p:cNvSpPr txBox="1"/>
          <p:nvPr/>
        </p:nvSpPr>
        <p:spPr>
          <a:xfrm>
            <a:off x="371907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Плата господину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урожая и продуктов крестьяне отдавали феодалу в виде оброка или других повинностей. За это они получали право пользоваться землёй и защиту от опасности.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11273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течение года
</a:t>
            </a:r>
            <a:pPr algn="l" indent="0" marL="0">
              <a:lnSpc>
                <a:spcPct val="100000"/>
              </a:lnSpc>
              <a:buNone/>
            </a:pPr>
            <a:r>
              <a:rPr lang="en-US" sz="2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пахали поля, сеяли зерно, ухаживали за скотом и собирали урожай. Почти весь год был подчинён сельскому календарю и ожиданию хорошей погоды.
</a:t>
            </a:r>
            <a:endParaRPr lang="en-US" sz="1350" dirty="0"/>
          </a:p>
        </p:txBody>
      </p:sp>
      <p:sp>
        <p:nvSpPr>
          <p:cNvPr id="13" name="Text 5"/>
          <p:cNvSpPr txBox="1"/>
          <p:nvPr/>
        </p:nvSpPr>
        <p:spPr>
          <a:xfrm>
            <a:off x="37190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поместья
</a:t>
            </a:r>
            <a:pPr algn="l" indent="0" marL="0">
              <a:lnSpc>
                <a:spcPct val="100000"/>
              </a:lnSpc>
              <a:buNone/>
            </a:pPr>
            <a:r>
              <a:rPr lang="en-US" sz="2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свободные крестьяне редко могли уйти далеко: земля, урожай и местный хозяин связывали их с поместьем. Поэтому жизнь большинства людей была очень малоподвижной.
</a:t>
            </a:r>
            <a:endParaRPr lang="en-US" sz="12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людей того времени безопасность часто значила больше, чем свобода передвижения или деньги: именно поэтому крепость, земля и верность удерживали систему.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была самым сильным фактором, а остальные поддерживали её. Вместе они делали феодальный порядок понятным, выгодным и долговечным.
</a:t>
            </a:r>
            <a:endParaRPr lang="en-US" sz="1552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раннего Средневековья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феодальная система была устойчивой
</a:t>
            </a:r>
            <a:endParaRPr lang="en-US" sz="277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и попытка объединения Европы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454450" y="19246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800 год: императорская коронация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Риме Карл Великий получил императорскую корону. Это событие подчеркнуло идею единой христианской Европы и высокий статус его державы.
</a:t>
            </a:r>
            <a:endParaRPr lang="en-US" sz="1399" dirty="0"/>
          </a:p>
        </p:txBody>
      </p:sp>
      <p:sp>
        <p:nvSpPr>
          <p:cNvPr id="10" name="Text 3"/>
          <p:cNvSpPr txBox="1"/>
          <p:nvPr/>
        </p:nvSpPr>
        <p:spPr>
          <a:xfrm>
            <a:off x="3270825" y="3462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VIII век: подъём державы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объединил под своей властью большие территории Западной Европы и укрепил королевскую власть, опираясь на воинов, чиновников и церковь.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270825" y="35030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державы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Карла Великого его государство ослабло и разделилось. Местные правители усилились, а земли и власть всё чаще стали передаваться по наследству.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Римской империи к феодальной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ослабление единой власти привело к появлению местных центров силы и феодальных отношений.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Набеги, которые ускорили перемены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449975" y="9654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нападения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IX–X веках на европейские земли нападали викинги, венгры и арабы. Эти набеги показывали, что старые способы защиты уже не работали.
</a:t>
            </a:r>
            <a:endParaRPr lang="en-US" sz="1628" dirty="0"/>
          </a:p>
        </p:txBody>
      </p:sp>
      <p:sp>
        <p:nvSpPr>
          <p:cNvPr id="11" name="Text 3"/>
          <p:cNvSpPr txBox="1"/>
          <p:nvPr/>
        </p:nvSpPr>
        <p:spPr>
          <a:xfrm>
            <a:off x="4449975" y="19941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укрытия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селений и небольших городов старались спасаться в крепостях, монастырях и за стенами замков. Безопасность стала важнее открытых дорог и торговли.
</a:t>
            </a:r>
            <a:endParaRPr lang="en-US" sz="1529" dirty="0"/>
          </a:p>
        </p:txBody>
      </p:sp>
      <p:sp>
        <p:nvSpPr>
          <p:cNvPr id="12" name="Text 4"/>
          <p:cNvSpPr txBox="1"/>
          <p:nvPr/>
        </p:nvSpPr>
        <p:spPr>
          <a:xfrm>
            <a:off x="4449975" y="30228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местных воинов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первый план вышли местные феодалы и их дружины. Люди всё чаще искали защиту у того, кто был рядом и мог быстро помочь.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Вассальная связь была не просто подчинением: она давала человеку опору в опасном мире, где без земли и покровителя было трудно выжить.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ценными были защита и земля. Именно они делали союз с господином выгодным и удерживали людей в системе.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феодальным отношениям в Средневековой Европе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человек получал в обмен на верность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900" y="1222603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6275" y="1248003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06181" y="1205853"/>
            <a:ext cx="338438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03025" y="1222603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Феодальная Европа и повседневная жизнь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и поместье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жило в деревнях и поместьях рядом с полями, лесом и лугами. Дом, работа и пища были тесно связаны с одним и тем же местом.
</a:t>
            </a:r>
            <a:endParaRPr lang="en-US" sz="1505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была не только местом молитвы, но и важным центром жизни. Здесь узнавали новости, отмечали праздники и получали духовную поддержку.
</a:t>
            </a:r>
            <a:endParaRPr lang="en-US" sz="1523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поездки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редко уезжали далеко от дома, потому что дороги были небезопасны, а путь занимал много времени. Поэтому жизнь оставалась замкнутой и медленной.
</a:t>
            </a:r>
            <a:endParaRPr lang="en-US" sz="1523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вместо денег
</a:t>
            </a:r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рынках и в поместьях часто обменивали товары напрямую: зерно, ткань, соль, ремесленные изделия. Деньги были важны, но не всегда решали всё.
</a:t>
            </a:r>
            <a:endParaRPr lang="en-US" sz="14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сделало Европу феодальной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богатство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источником богатства стала земля. Кто владел землёй, тот мог кормить людей, собирать повинности и опираться на воинов, связанных с ним личной верностью.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Клятва и служба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обещания и военная служба стали важнее общего закона. Вассал служил сеньору, а сеньор давал ему землю, защиту и признание.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общественная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сложилось общество с чёткими группами: знатью, духовенством и крестьянами. Эта система определяла жизнь людей в Европе многие века.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Местная власть сильнее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ослабления единого государства власть перешла к множеству местных правителей. Они защищали свои владения сами и нередко действовали почти независимо.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7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родилась феодальная Европа
</a:t>
            </a:r>
            <a:pPr algn="ctr" indent="0" marL="0">
              <a:lnSpc>
                <a:spcPct val="100000"/>
              </a:lnSpc>
              <a:buNone/>
            </a:pPr>
            <a:r>
              <a:rPr lang="en-US" sz="17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Феодальная Европа возникла, когда распалась римская власть, а люди стали искать защиту у местных хозяев. Земля, замки, церковь и личная верность создали новый порядок, определивший Средние века.
</a:t>
            </a:r>
            <a:endParaRPr lang="en-US" sz="44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2026-06-02T05:15:57Z</dcterms:created>
  <dcterms:modified xsi:type="dcterms:W3CDTF">2026-06-02T05:15:57Z</dcterms:modified>
</cp:coreProperties>
</file>