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jpe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3400" y="1682550"/>
            <a:ext cx="7657200" cy="17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Всасывание, толстый кишечник и регуляция пищеварения
</a:t>
            </a:r>
            <a:endParaRPr lang="en-US" sz="2600" dirty="0"/>
          </a:p>
        </p:txBody>
      </p:sp>
      <p:sp>
        <p:nvSpPr>
          <p:cNvPr id="4" name="Text 1"/>
          <p:cNvSpPr txBox="1"/>
          <p:nvPr/>
        </p:nvSpPr>
        <p:spPr>
          <a:xfrm>
            <a:off x="1691400" y="3738325"/>
            <a:ext cx="5761200" cy="101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Пищеварение превращает пищу в энергию и важные вещества для жизнедеятельности.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118975" y="140896"/>
            <a:ext cx="4098900" cy="8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26050" y="126182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59000" y="1933800"/>
            <a:ext cx="42450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Пищеварительная система превращает пищу в вещества, необходимые организму для роста и поддержки жизнедеятельности. От слаженной работы органов зависит профилактика дефицита витаминов и обменных нарушений.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0315" y="287741"/>
            <a:ext cx="8063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пищеварительной системы для здоровья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800" y="887212"/>
            <a:ext cx="2730600" cy="23332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6700" y="875662"/>
            <a:ext cx="2730600" cy="233327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600" y="861587"/>
            <a:ext cx="2730600" cy="233327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3950" y="385292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Ворсинки покрывают внутреннюю поверхность тонкого кишечника, увеличивая площадь для всасывания. Они содержат кровеносные и лимфатические сосуды для переноса питательных веществ.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23950" y="342107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ворсинок в кишечнике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313850" y="384137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Глюкоза и аминокислоты активно всасываются для питания клеток организма. Жирные кислоты и минеральные вещества проходят сложные пути всасывания.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313850" y="340952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Поглощение основных питательных веществ
</a:t>
            </a:r>
            <a:endParaRPr lang="en-US" sz="1120" dirty="0"/>
          </a:p>
        </p:txBody>
      </p:sp>
      <p:sp>
        <p:nvSpPr>
          <p:cNvPr id="12" name="Text 5"/>
          <p:cNvSpPr txBox="1"/>
          <p:nvPr/>
        </p:nvSpPr>
        <p:spPr>
          <a:xfrm>
            <a:off x="6203750" y="3827302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воды из пищи и напитков всасывается именно в кишечнике, что поддерживает водный баланс и правильное пищеварение.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6203750" y="3395452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— важнейший элемент всасывания
</a:t>
            </a:r>
            <a:endParaRPr lang="en-US" sz="1120" dirty="0"/>
          </a:p>
        </p:txBody>
      </p:sp>
      <p:sp>
        <p:nvSpPr>
          <p:cNvPr id="14" name="Text 7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происходит всасывание в тонком кишечнике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Медицинская энциклопедия, 2024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вещества всасываются преимущественно в своих отделах для эффективного переноса.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Тонкий кишечник отвечает за питательные вещества, толстый — за возврат воды и минералов.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всасывания по кишечнику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93250" y="1910100"/>
            <a:ext cx="3677700" cy="132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Микроворсинки покрывают ворсинки, значительно увеличивая площадь для контакта с питательными веществами.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83650" y="1369800"/>
            <a:ext cx="3167100" cy="24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30 раз
</a:t>
            </a:r>
            <a:pPr algn="ctr" indent="0" marL="0">
              <a:lnSpc>
                <a:spcPct val="90000"/>
              </a:lnSpc>
              <a:buNone/>
            </a:pPr>
            <a:r>
              <a:rPr lang="en-US" sz="6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6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повышают эффективность всасывания веществ в тонком кишечнике.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анатомии человека, 2023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6800" y="118637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97525" y="1408629"/>
            <a:ext cx="3612900" cy="13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Отделы толстого кишечника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Толстый кишечник включает слепую, ободочную, сигмовидную и прямую кишки, общей длиной около 1,5 метра. Каждый отдел выполняет важную функцию в пищеварении и формировании каловых масс.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1018975" y="3166865"/>
            <a:ext cx="3612900" cy="13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функции толстого кишечника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толстом кишечнике всасывается вода и минералы, окончательно формируются каловые массы, а также поддерживается важная микрофлора, способствующая здоровью организма.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Анатомия толстого кишечника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1160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Всасывание воды и электролитов помогает поддерживать водно-солевой баланс и нормальную работу клеток.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60585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и выведение каловых масс — ключевой процесс для удаления непереваренных остатков пищи из организма.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81160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Ферментация непереваренных пищевых остатков стимулирует активность полезных бактерий и способствует пищеварению.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0585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Синтез витаминов К и группы B осуществляется бактериями микрофлоры, что важно для здоровья человека.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функции толстого кишечника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2075" y="1650184"/>
            <a:ext cx="4063200" cy="216903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1263800"/>
            <a:ext cx="4063200" cy="29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подчеркивает структурные и функциональные особенности тонкого и толстого кишечника.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Тонкий кишечник отвечает за усвоение питательных веществ, толстый — за завершение пищеварения и водный баланс.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30475" y="4205600"/>
            <a:ext cx="3000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2023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тонкого и толстого кишечника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225" y="915518"/>
            <a:ext cx="2786100" cy="20161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82525" y="915518"/>
            <a:ext cx="2786100" cy="201611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4125" y="915518"/>
            <a:ext cx="2786100" cy="201611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506437" y="3103485"/>
            <a:ext cx="2541600" cy="3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Микробное разнообразие
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506437" y="3493519"/>
            <a:ext cx="25416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толстом кишечнике обитает более 400 видов бактерий, их количество достигает 100 триллионов клеток. Это сложный экосистема, важная для пищеварения и иммунитета.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3312660" y="3103485"/>
            <a:ext cx="2541600" cy="3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бактерий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3312660" y="3493519"/>
            <a:ext cx="25416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расщепляют клетчатку и способствуют синтезу витаминов, таких как витамин К и витамины группы B, поддерживая здоровье организма.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118885" y="3103485"/>
            <a:ext cx="2541600" cy="3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организма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6118885" y="3493519"/>
            <a:ext cx="25416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Микрофлора помогает защищать кишечник от патогенов, влияя на иммунитет и предотвращая инфекции.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Микрофлора толстого кишечника: значение и состав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43225" y="152100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Диффузия обеспечивает перемещение веществ по концентрационному градиенту, позволяя мелким молекулам проникать через стенки кишечника.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3414000" y="2827101"/>
            <a:ext cx="24186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Активный транспорт требует энергии и использует белки-переносчики для переноса глюкозы и аминокислот против градиента.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263975" y="186775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Осмос регулирует перемещение воды, поддерживая баланс жидкостей в организме, зависимый от концентрации растворенных веществ.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всасывания питательных веществ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пищи по пищеварительной системе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перемещения еды по органам пищеварения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59224" y="1496650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часть воды, поступающей с пищей, всасывается в кишечнике и возвращается в кровоток, обеспечивая гидратацию организма и нормальную работу всех систем.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2659224" y="2640416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воды замедляет продвижение кишечного содержимого, затрудняет формирование каловых масс и нередко приводит к развитию запоров и дискомфорту.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659224" y="3784181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Соблюдение водного баланса является необходимым условием для поддержания здоровья пищеварения и эффективного всасывания питательных веществ.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 её роль в пищеварении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8150" y="2732070"/>
            <a:ext cx="8530800" cy="20410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89725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Вегетативная нервная система контролирует движения кишечника и секрецию пищеварительных соков, обеспечивая оптимальные условия для расщепления и всасывания пищи.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863450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Блуждающий нерв усиливает перистальтику и стимулирует выделение ферментов, тогда как симпатическая система снижает активность пищеварительного тракта в стрессовых ситуациях.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пищеварения: влияние нервной системы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3350" y="1376165"/>
            <a:ext cx="3595200" cy="13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Гастрин способствует увеличению секреции желудочного сока, стимулируя переваривание белков и подготовку пищевой массы к дальнейшему усвоению.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593350" y="3246746"/>
            <a:ext cx="3595200" cy="13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Холецистокинин стимулирует сокращение желчного пузыря и выделение желчи, а также панкреатических ферментов, что важно для расщепления жиров и препаратов углеводов.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4718350" y="1376175"/>
            <a:ext cx="3595200" cy="13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Секретин регулирует выделение панкреатического сока, обеспечивая оптимальный уровень кислотности в двенадцатиперстной кишке для активной работы ферментов.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гормонов в регуляции пищеварительных процессов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физиологических исследований, 2023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Гормоны и нервы действуют комплексно, изменяя скорость пищеварения и уровень всасывания в зависимости от физиологических потребностей организма.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Положительные стимулы повышают активность кишечника до 30%, а симпатическая система при стрессе снижает её на 40%, регулируя баланс пищеварительных процессов.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нервной и гормональной регуляции на активность кишечника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7150" y="1672390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Мальабсорбция вызывает нехватку важных витаминов и минералов, что негативно отражается на общем состоянии здоровья и ослабляет иммунитет.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887150" y="3216765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усвоения белков приводит к снижению мышечной массы и общей энергии, что затрудняет физическую активность и нормальный рост.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5314100" y="1672390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с пищеварением проявляются диареей, запорами и другими нарушениями кишечной функции, что ухудшает качество жизни.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314100" y="3216765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Причинами могут быть воспаления, ферментативные дефекты и дисбаланс микрофлоры, требующие своевременного медицинского вмешательства.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процесса всасывания: последствия для организма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6800" y="1186376"/>
            <a:ext cx="3655800" cy="329164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3200" y="1705175"/>
            <a:ext cx="40815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часто встречаются колит и дисбактериоз, вызванные неправильным питанием и дефицитом пищевых волокон, что приводит к воспалениям и дисфункции кишечника.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3200" y="3128275"/>
            <a:ext cx="40815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Запоры возникают при замедлении моторики и нарушениях микрофлоры. Для профилактики важно правильно питаться и поддерживать баланс полезных бактерий кишечника.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90315" y="287741"/>
            <a:ext cx="8063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заболевания толстого кишечника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43225" y="152100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волокна стимулируют перистальтику, помогают поддерживать регулярность стула и способствуют развитию полезной микрофлоры.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3414000" y="2827101"/>
            <a:ext cx="24186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Сбалансированное питание снабжает организм необходимыми веществами, улучшая процессы усвоения и предотвращая развитие заболеваний пищеварительной системы.
</a:t>
            </a:r>
            <a:endParaRPr lang="en-US" sz="1172" dirty="0"/>
          </a:p>
        </p:txBody>
      </p:sp>
      <p:sp>
        <p:nvSpPr>
          <p:cNvPr id="9" name="Text 2"/>
          <p:cNvSpPr txBox="1"/>
          <p:nvPr/>
        </p:nvSpPr>
        <p:spPr>
          <a:xfrm>
            <a:off x="6263975" y="186775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Включение в рацион овощей, фруктов и кисломолочных продуктов укрепляет здоровье кишечника и повышает общую иммунную защиту организма.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правильное питание важно для кишечника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800" y="887212"/>
            <a:ext cx="2730600" cy="23332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6700" y="875662"/>
            <a:ext cx="2730600" cy="233327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600" y="861587"/>
            <a:ext cx="2730600" cy="233327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3950" y="385292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Тонкий кишечник взрослого человека достигает длины около 6 метров с внутренней поверхностью, увеличенной до 250 квадратных метров благодаря ворсинкам. Это обеспечивает эффективное всасывание питательных веществ.
</a:t>
            </a:r>
            <a:endParaRPr lang="en-US" sz="1083" dirty="0"/>
          </a:p>
        </p:txBody>
      </p:sp>
      <p:sp>
        <p:nvSpPr>
          <p:cNvPr id="9" name="Text 2"/>
          <p:cNvSpPr txBox="1"/>
          <p:nvPr/>
        </p:nvSpPr>
        <p:spPr>
          <a:xfrm>
            <a:off x="423950" y="342107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тонкого кишечника и его площадь
</a:t>
            </a:r>
            <a:endParaRPr lang="en-US" sz="1120" dirty="0"/>
          </a:p>
        </p:txBody>
      </p:sp>
      <p:sp>
        <p:nvSpPr>
          <p:cNvPr id="10" name="Text 3"/>
          <p:cNvSpPr txBox="1"/>
          <p:nvPr/>
        </p:nvSpPr>
        <p:spPr>
          <a:xfrm>
            <a:off x="3313850" y="384137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Полный процесс пищеварения и всасывания занимает от 24 до 48 часов в зависимости от состава пищи и состояния организма. Это время обеспечивает полноценное усвоение всех питательных компонентов.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313850" y="340952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переваривания и всасывания пищи
</a:t>
            </a:r>
            <a:endParaRPr lang="en-US" sz="1120" dirty="0"/>
          </a:p>
        </p:txBody>
      </p:sp>
      <p:sp>
        <p:nvSpPr>
          <p:cNvPr id="12" name="Text 5"/>
          <p:cNvSpPr txBox="1"/>
          <p:nvPr/>
        </p:nvSpPr>
        <p:spPr>
          <a:xfrm>
            <a:off x="6203750" y="3827302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кишечнике обитает более 100 триллионов микроорганизмов, участвующих в синтезе витаминов, защите от патогенов и регуляции обмена веществ, что особенно важно для здоровья человека.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6203750" y="3395452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микробных клеток кишечника
</a:t>
            </a:r>
            <a:endParaRPr lang="en-US" sz="1120" dirty="0"/>
          </a:p>
        </p:txBody>
      </p:sp>
      <p:sp>
        <p:nvSpPr>
          <p:cNvPr id="14" name="Text 7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Увлекательные факты о пищеварении и кишечнике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55848" y="2391350"/>
            <a:ext cx="2442854" cy="2524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0125" y="1608950"/>
            <a:ext cx="7859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Эффективное всасывание и правильная регуляция процессов в пищеварении обеспечивают организм энергией и поддерживают здоровье. Толстый кишечник играет важную роль в завершении пищеварения и поддержании микрофлоры.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640125" y="287750"/>
            <a:ext cx="80925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 к здоровью: слаженная работа пищеварения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2026-05-09T00:12:14Z</dcterms:created>
  <dcterms:modified xsi:type="dcterms:W3CDTF">2026-05-09T00:12:14Z</dcterms:modified>
</cp:coreProperties>
</file>