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состязание: музыка, смелость и дружба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сцена и дружба встречаются в одном ярком конкурсе.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выступление, а настоящий школьный праздник музыки. Здесь поют и играют солисты, дуэты, хоры и ансамбли, а жюри внимательно смотрит на ритм, чистоту и выразительность.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музыкальное состязание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выходит на сцену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 выступает один и отвечает за весь номер сам. Ему важно помнить слова, держать ритм и уверенно смотреть в зал, чтобы выступление звучало собранно и красиво.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дуэте участвуют два исполнителя, и им нужно внимательно слушать друг друга. Если один начнёт слишком быстро или тихо, второй сразу подстроится, как настоящий музыкальный напарник.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поёт большой группой, поэтому здесь особенно важны общий темп и дружное начало. Когда все голоса звучат вместе, получается мощное и торжественное музыкальное впечатление.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— это несколько исполнителей, которые действуют как одна команда. Каждый слышит остальных, вовремя вступает и помогает общему звучанию быть точным, дружным и очень живым.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делает конкурс особенным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зрителям слышать исполнителей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Микрофон, колонки и свет помогают каждому номеру прозвучать ясно и ярко. Благодаря этому даже тихий голос или инструмент слышны всему залу без лишнего напряжения.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оформление сцены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 прожекторами создаёт праздничное настроение и сразу показывает: перед нами не обычный урок, а важное выступление. Такая обстановка помогает участникам почувствовать себя настоящими артистами.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всего жюри слушает, чисто ли звучит голос или инструмент, точно ли держится ритм и понятно ли произносятся слова. Эти детали сразу показывают, насколько номер подготовлен.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важно, как исполнитель держится на сцене: не теряется ли он, начинает и заканчивает ли номер уверенно, умеет ли выступать вместе с партнёрами. Слаженность всегда заметна.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жюри отдельно отмечает артистичность, удачный костюм и подходящую песню. Но итог складывается не из одной яркой детали, а из всего выступления целиком.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оценивает жюри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конкурсного дня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участники проходят все этапы музыкального состязания.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чужого номера нужно слушать внимательно, не разговаривать и не мешать артистам. Тишина в зале помогает каждому выступающему показать себя спокойно и уверенно.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сцену важно выходить вовремя и помнить правила поведения за кулисами. Если все действуют организованно, конкурс проходит без суеты, а участники не путаются и не волнуются лишний раз.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выступления принято аплодировать всем, а не только друзьям. Вежливое отношение к соперникам делает соревнование тёплым и приятным, словно большой музыкальный праздник.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доброго соревнования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выходом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конкурсом ребята повторяют слова и мелодию ещё раз, как будто проверяют волшебный ключик к сцене. Они слушают начало, следят за дыханием и стараются не торопиться. Тогда первый шаг на сцену становится спокойнее и увереннее.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встают полукругом и поют так, чтобы слышать друг друга. Один начинает чуть тише, другой поддерживает, и постепенно получается дружное звучание. Такая репетиция учит не только петь, но и быть внимательным к соседу по команде.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выхода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репетиции участники пробуют выйти на сцену, остановиться в нужном месте и начать номер вовремя. Это похоже на тренировку перед важным прыжком: сначала немного страшно, а потом всё знакомо и уже не кажется таким огромным.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репетиция помогает не растеряться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номера можно услышать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конкурсе часто звучат песни — весёлые, лирические или торжественные. Они помогают передать настроение и показать, как красиво может звучать детский голос.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Инструментальное соло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выступает один музыкант с фортепиано, скрипкой, гитарой или другим инструментом. Тогда особенно заметны точность, слух и умение держать внимание зала.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создаёт широкое и сильное звучание, когда многие голоса соединяются в одно целое. Такое выступление похоже на большую музыкальную волну, которая накрывает весь зал.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объединяет несколько исполнителей, и каждый из них важен для общего результата. Когда инструменты звучат согласованно, номер получается живым, интересным и очень собранным.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ждёт своей очереди, слушает зал и немного волнуется. Это нормально: хочется выступить хорошо и не забыть начало.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номера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только звучит музыка, внимание переключается на песню или инструмент. Дыхание выравнивается, а волнение постепенно превращается в сосредоточенность и интерес.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аплодисментов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хлопают, и появляется радость от сделанного шага. Поддержка зала помогает почувствовать себя смелее и помнить: выступление уже удалось.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волнения к уверенности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в котором удобно играть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вышел на конкурс в строгом костюме и с аккуратно уложенными волосами. Его образ выглядел празднично, а сам инструмент он держал легко и спокойно. Всё было продумано так, чтобы ничто не отвлекало от музыки и точных движений.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Платье, которое помогает петь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сценического выхода девочка выбрала яркое платье и аккуратную причёску. Наряд сразу сделал песню похожей на маленькую сказку, но не мешал свободно дышать и двигаться. Удобные туфли помогли уверенно стоять на сцене и улыбаться зрителям.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и образ исполнителя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Жюри слушает, насколько чисто звучит голос или инструмент, и не пропускает ли участник нужные ноты. Даже маленькая ошибка может повлиять на общее впечатление.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оценка жюри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ритм был точным, а слова или мелодия — понятными и собранными. Когда исполнители держатся вместе, номер звучит аккуратно и уверенно.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Жюри обращает внимание на выразительность: умеет ли участник передать настроение песни, показать начало, середину и конец номера, не теряя внимания слушателей.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складывается из всего выступления сразу: подготовки, поведения на сцене и общего впечатления. Поэтому побеждает не случайный момент, а самый цельный номер.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участника к награде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шаг за шагом рождается успешное выступление на музыкальном состязании.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14501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0350" y="14435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575" y="1450130"/>
            <a:ext cx="318300" cy="254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подбирает номер, помогает разучить мелодию и подсказывает, как лучше исполнить песню. С его поддержкой участник чувствует себя спокойнее и увереннее.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настраивает звук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Звукорежиссёр следит, чтобы микрофон, колонки и музыка звучали чётко. Благодаря ему голос не теряется, а каждое слово слышно даже в большом зале.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рядом со сценой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Ведущий, родители, костюмер и помощники сцены создают порядок и добрую атмосферу. Они помогают выйти вовремя, поправить костюм и не растеряться перед номером.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за кулисами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и тёплая поддержка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зрители внимательно слушают и улыбаются, сцена перестаёт казаться такой большой и строгой. После выступления их аплодисменты помогают почувствовать: номер удался, а старания не были напрасны.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зала делает конкурс дружелюбным и живым. Даже те, кто не выходит на сцену, участвуют в празднике музыки своим вниманием, тишиной во время номера и добрыми хлопками в ладоши.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радует, но она не единственная ценность конкурса. Само участие даёт опыт, помогает научиться выступать и замечать, как с каждым разом становится меньше страха.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первое место досталось другому участнику, это не значит, что старания были зря. Каждый выход на сцену — это шаг вперёд, а не маленький провал.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музыкальном состязании можно познакомиться с новыми ребятами, услышать их выступления и научиться радоваться успехам других. Так музыка помогает дружить, а не только соревноваться.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Победа, участие и дружба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Новички иногда начинают слишком быстро, будто хотят добежать до конца песни вприпрыжку. Из-за спешки можно пропустить нужный момент или сбиться с ритма.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участник забывает слова или тихо начинает петь, потому что очень волнуется. В такие минуты важно не паниковать, а спокойно продолжать номер.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ребёнок смотрит в пол и забывает про зрителей. Тогда песня звучит менее уверенно, хотя сам исполнитель может хорошо знать материал.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репетиций многие ошибки исчезают. Когда номер становится знакомым, выступление получается спокойнее, а маленькие промахи превращаются в полезные уроки.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бывают у новичков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которая сияет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зажигаются огни, а на сцене появляются яркие костюмы, конкурс сразу становится похожим на праздник. Зал замирает на минуту, а потом встречает участников улыбками и аплодисментами. Музыка наполняет зал особым радостным ожиданием.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голоса, разные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празднике можно услышать звонкий детский хор, спокойную мелодию фортепиано и весёлую песню с движением. Каждый номер приносит своё настроение, будто открывает новую страницу музыкальной сказки. От этого конкурс становится особенно интересным.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Улыбки, которые запоминаются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выступления дети выходят со сцены с облегчением и радостью, а зрители продолжают хлопать. В такие моменты видно, что конкурс — это не только борьба за оценку, но и тёплая встреча музыки, старания и добрых лиц.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состязание как праздник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музыкальный конкурс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учится слышать музыку, партнёра и собственное исполнение. Это развивает слух и помогает не терять нить мелодии даже в самом волнительном моменте.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и собираться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 тренирует память: нужно помнить слова, порядок частей и начало номера. Такой опыт делает ребёнка более собранным не только на сцене, но и на уроках.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Выступать смело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 сцену помогает преодолевать стеснение. С каждым выступлением ребёнок чувствует себя увереннее и понимает, что волнения можно не бояться, а приручать.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добрее к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конкурсе важно уважать соперников, радоваться чужим успехам и поддерживать друзей. Музыка учит замечать старания других и делать общую встречу тёплой и дружной.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состязание учит трудиться, не бояться сцены и уважать других. А ещё оно показывает, что настоящая победа — это уверенный шаг вперёд и радость от музыки.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смелость и дружба — главная победа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2026-05-24T19:43:01Z</dcterms:created>
  <dcterms:modified xsi:type="dcterms:W3CDTF">2026-05-24T19:43:01Z</dcterms:modified>
</cp:coreProperties>
</file>