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Message in the Bottle: тема урока английского языка в 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язык, чтение и тайна сообщения в одной истории.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833" y="1055075"/>
            <a:ext cx="3973734" cy="391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«послание в бутылке»: короткая записка, которую отправляют по воде и надеются, что её найдут.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a message in the bottle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586" y="1581445"/>
            <a:ext cx="145687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295401"/>
            <a:ext cx="138300" cy="1229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по теме урока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Bottle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слово темы: стеклянная бутылка, в которую кладут записку. В тексте оно помогает сразу понять, как именно передают сообщение по воде.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Message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обозначает само послание. Оно может быть коротким и простым, поэтому хорошо подходит для чтения в 5 классе и для подписей к картинкам.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and read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показывают, что происходит с бутылкой, когда её обнаруживают. Ученик легко связывает их с действиями героя: найти, открыть и прочитать.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and help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для создания собственного текста. Ребёнок может написать короткую записку и попросить о помощи, если послание звучит как просьба или обращение.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 and wave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создают морской фон истории. Они помогают представить движение бутылки, берег, ветер и воду, где записка может проплыть долгое расстояние.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597" y="1538575"/>
            <a:ext cx="3049156" cy="27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послание в бутылке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бутылка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 картинке видно прозрачную бутылку, через которую можно заметить свернутый листок бумаги. Такой образ сразу делает тему узнаваемой и помогает запомнить слово bottle.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деталь истории — маленький лист бумаги с коротким текстом. Именно он превращает обычную бутылку в послание и связывает изображение со словом message.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берег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обычно лежит у воды, на песке или рядом с волнами. Берег помогает понять, где начинается и заканчивается путь сообщения, и вводит слова beach и shore.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часто включает море, небо, ветер и движение волн. Такие детали делают изображение живым и помогают детям связать английские слова sea, water и wave с реальной сценой.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слова помогают быстрее всего узнать тему в тексте и на картинке.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bottle и message задают тему, а остальные уточняют место, действие и содержание послания.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всего встречаются в теме
</a:t>
            </a:r>
            <a:endParaRPr lang="en-US" sz="2384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«A message in the bottle»; частотность условная, для учебной визуализации.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для чтения на английском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Записка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wrote a note. The sentence is short and clear, so it легко понять даже на первом чтении.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Бутылка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put it in a bottle. Здесь появляется главный предмет темы и связь со словом bottle.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Море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sent it to the sea. Действие показывает, что послание начинает своё путешествие по воде.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Находка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boy found it on the shore. Новое лицо в истории помогает развить сюжет и добавить интерес.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58148" y="3374635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read the message and answered. История заканчивается общением: послание найдено, прочитано и не осталось без 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увидеть значение слова и сразу запомнить его в контексте.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легко сопоставляются с переводом и примерами, поэтому их удобно использовать в чтении и в собственных предложениях.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слова, перевод и пример употребления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«A message in the bottle»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Грамматика: простые предложения в Past Simple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важны глаголы wrote, put, sent, found и read. Они показывают, что события уже произошли, и помогают строить короткий рассказ в Past Simple.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простом предложении сначала идёт подлежащее, потом сказуемое, затем дополнение. Такая модель делает фразу понятной и удобной для запоминания в 5 классе.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wrote a note. He found the bottle. They read the message. Эти предложения короткие, но передают полный смысл и подходят для чтения вслух.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легко повторить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быстро заметить, как меняется форма глагола в прошедшем времени. Это помогает не только понять текст, но и составить собственные предложения по образцу.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история послания в бутылке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простом тексте для чтения и пересказа.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быть героем истории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00013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boy или a girl — самые понятные герои для 5 класса. Они легко вызывают интерес, потому что ученик может представить себя на их месте и понять их чувства.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00013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sailor подходит, если история связана с морем и путешествием. Такой герой сразу создаёт атмосферу приключения и помогает объяснить, почему бутылка оказалась в воде.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1000013" y="3736367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traveler делает сюжет более широким: послание может пройти длинный путь и попасть к человеку из другой страны или города. Это усиливает идею неожиданной встречи.
</a:t>
            </a:r>
            <a:endParaRPr lang="en-US" sz="1191" dirty="0"/>
          </a:p>
        </p:txBody>
      </p:sp>
      <p:sp>
        <p:nvSpPr>
          <p:cNvPr id="14" name="Text 5"/>
          <p:cNvSpPr txBox="1"/>
          <p:nvPr/>
        </p:nvSpPr>
        <p:spPr>
          <a:xfrm>
            <a:off x="3579875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Житель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friend или человек, живущий у моря, часто находит бутылку первым. Такой герой нужен, чтобы показать момент открытия послания и переход к чтению.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579875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истории появляются два персонажа: один пишет, другой находит. Это удобно для диалога, пересказа и простого школьного задания по 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о послании важны все три элемента, но именно действия двигают сюжет и помогают понять, что произошло сначала и потом.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для этого текста ключевыми являются действия, а место и герои поддерживают смысл и атмосферу.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 тексте: герои, действие или место
</a:t>
            </a:r>
            <a:endParaRPr lang="en-US" sz="2372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содержанию учебного текста и тематике урока, 2025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40" y="1815640"/>
            <a:ext cx="251700" cy="20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230" y="1804453"/>
            <a:ext cx="251700" cy="22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415" y="1804453"/>
            <a:ext cx="251700" cy="22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0415" y="3523020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 понимание текста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написал?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найти автора сообщения и понять, кто начал историю. Обычно ответ короткий: one boy, one girl или a sailor, если текст очень простой.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была бутылка?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обратить внимание на место действия: sea, beach, shore или water. Такой вопрос учит искать в тексте слова, которые описывают пространство и направление.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нашёл?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проверяется, кто стал вторым героем истории. Ответ часто состоит из одного существительного и помогает понять, как сообщение перешло от отправителя к читателю.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внутри?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направляет внимание на содержание записки. Ученики учатся выделять главную информацию и пересказывать её очень коротко, без лишних деталей и сложных формулировок.
</a:t>
            </a:r>
            <a:endParaRPr lang="en-US" sz="1283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закончилась история?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вопрос помогает определить, был ли ответ, встреча или дружелюбный финал. Он развивает умение понимать общий смысл текста, а не только отдельные слова.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различия между близкими словами и выбрать подходящее слово для темы послания в бутылке.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бутылки чаще всего подходят message и note, потому что они лучше передают краткий и простой характер послания.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message, letter, note и postcard
</a:t>
            </a:r>
            <a:endParaRPr lang="en-US" sz="2395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урока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связь: море в английских историях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 английских историях создаёт ощущение простора, движения и тайны. Слова sea, wave и shore сразу задают образ, который дети легко представляют и запоминают.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приключения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Послание в бутылке похоже на маленькое приключение: кто-то отправляет письмо в неизвестность и надеется на ответ. Такой сюжет всегда вызывает интерес и желание узнать продолжение.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часто встречаются ship, island, treasure и sailor. Эти слова связывают урок с темой пути, поиска и неожиданной находки, что делает чтение живым.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 бутылке понятен ученикам из разных стран, потому что в нём есть простая история общения, ожидание и эмоция. Это помогает обсуждать текст без сложной культурной подготовки.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передать сообщение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быстро сообщить новость, люди выбирают e-mail или chat message. Такое сообщение приходит почти сразу и не зависит от погоды, течения или расстояния. На иллюстрации легко показать экран телефона рядом с бумажной запиской.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сохранить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сообщение делают особенным: кладут его в time capsule или оформляют как открытку. Это уже не просто связь, а памятный знак, который можно открыть позже. Такая сцена хорошо сравнивается с бутылкой и морем.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цифровые способы удобнее для повседневной связи, а бутылка остаётся скорее образом из истории, чем реальным инструментом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всем параметрам лидируют электронные и телефонные сообщения; bottle message выигрывает только как яркий и запоминающийся сюжетный образ.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общения быстрее и безопаснее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логике урока и повседневному использованию способов связи, 2025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урока чтения и письма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wrote a note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показывает простое действие в прошлом и помогает запомнить форму wrote. Она полезна для короткого рассказа о том, как появилось послание.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found a bottle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учит использовать глагол found и связывать действие с предметом. Его легко заменить другими словами, не меняя структуру и порядок слов.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message is short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описывает размер и характер текста. Она помогает ученикам говорить о содержании записки простыми словами и не перегружать предложение лишними деталями.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boy read the note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повторить глагол read и показать, кто выполняет действие. Предложение подходит для чтения вслух и быстрой проверки понимания текста.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girl sent a reply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показывает, как история получает продолжение. Слово reply помогает расширить словарь и объяснить, что ответ может быть коротким и дружелюбным.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почему этот образ интересен в учебном тексте, но почти не подходит для реального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сюжет послание в бутылке очень удачно, а как способ связи — медленно, рискованно и неэкологично.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идеи послания в бутылке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учебной темы и общих свойств способа передачи сообщения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задание по теме A Message in the Bottle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строится по шагам: от чтения короткого текста до создания собственного сообщения и оформления результата.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урока: английский язык через историю и 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чтение, лексику, грамматику и творчество в одном простом сюжете. Через бутылку с посланием ученики легко запоминают слова, формы Past Simple и смысл короткого английского текста.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2026-05-30T11:18:04Z</dcterms:created>
  <dcterms:modified xsi:type="dcterms:W3CDTF">2026-05-30T11:18:04Z</dcterms:modified>
</cp:coreProperties>
</file>