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путают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похожие слова без ошибок и путаницы.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восьмом классе тексты длиннее, а ошибки заметнее: одно слово может изменить смысл ответа. Похожие формы проверяют не только память, но и внимание к контексту и грамматике.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8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24053"/>
            <a:ext cx="5266500" cy="16651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пары и группы слов, которые путают чаще всего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часть речи и значение помогают быстрее определить нужный вариант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путаются слова с похожим звучанием, но их роль в предложении подсказывает правильный выбор.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словам из темы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части речи помогают легко различать эти слова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обычно действует, другая называет результат. Это особенно полезно в письменных ответах, где нужно быстро проверить смысл и часть речи.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слов affect и effect в школьной грамматике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принадлежность. Если речь идёт о чём-то «их», выбирайте their: Their books are on the desk.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указывает на место или наличие. Оно значит «там» или используется в конструкции there is / there are.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They’re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сокращение от they are. Если можно мысленно заменить слово на «they are», нужен именно этот вариант.
</a:t>
            </a:r>
            <a:endParaRPr lang="en-US" sz="167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Their, there и they’re: три слова с одинаковым звучанием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путают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самые проблемные группы из темы урока. Чем ближе звучание слов, тем внимательнее нужно читать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пары — с одинаковым звучанием. Именно они чаще всего требуют проверки по смыслу и части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слов из темы урока; условная ранжировка по частоте путаницы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и than: последовательность и сравнение
</a:t>
            </a:r>
            <a:endParaRPr lang="en-US" sz="2616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помогает показать порядок действий: first, then, next. Слово связывает события по времени и показывает, что произойдёт после первого шага.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нужен, когда сравнивают два предмета, человека или действия: bigger than, better than, more interesting than.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подставить смысл «потом», выбирают then. Если в предложении есть сравнение, нужен than.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слово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смысловым подсказкам и проверке части речи.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и except: принимать или исключать
</a:t>
            </a:r>
            <a:endParaRPr lang="en-US" sz="309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8018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глагол со значением «принимать», «соглашаться» или «одобрять». Он подходит, когда речь идёт о решении, приглашении или согласии.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8018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значит «кроме» или «за исключением». Оно помогает выделить одного человека или предмет из общего списка и меняет смысл всего предложения.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967" y="1479875"/>
            <a:ext cx="3144165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как подсказка к правильному слову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части речи и значения помогает быстро проверить выбор в похожих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часто даёт самый быстрый ответ: глагол, существительное, предлог или наречие сразу сужают выбор.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 примеры употребления слов из темы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и quite: тихий и довольно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становится quiet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классе слышно, как шуршат тетради и щёлкает ручка. Здесь подходит quiet, потому что слово описывает отсутствие шума и спокойную обстановку. Оно помогает сразу представить место, где все говорят очень тихо или почти не разговаривают.
</a:t>
            </a:r>
            <a:endParaRPr lang="en-US" sz="1324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становится quite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другое значение у quite. Это слово показывает степень: «довольно», «вполне», иногда «совсем». Поэтому quite good или quite difficult говорят не о звуке, а о том, насколько что-то выражено или насколько предмет трудный.
</a:t>
            </a:r>
            <a:endParaRPr lang="en-US" sz="13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в изученных парах
</a:t>
            </a:r>
            <a:endParaRPr lang="en-US" sz="31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пары слов вызывают больше всего затруднений при письме и выборе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звучание слов, тем выше риск ошибки; самые трудные пары — those с одинаковым произношением.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частоты ошибок в заданиях по английскому языку,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и here: слышать и находиться здесь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 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связано со слухом: мы слышим голос, музыку, шаги или вопрос учителя. Это глагол, поэтому в предложении он показывает действие, а не место.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37600" y="2812721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указывает, где находится человек или предмет. В коротких диалогах это слово часто отвечает на вопрос «где?», поэтому его легко проверить по смыслу предложения.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To, too и two: предлог, наречие и число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направление или 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часто показывает движение к месту или стоит перед глаголом в начальной форме: go to school, want to read. Если слово отвечает за направление или действие, выбираем to.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 значение «тоже» или «слишком»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употребляется, когда нужно сказать «тоже» или «слишком»: me too, too cold. Это наречие легко заметить по смыслу, если предложение говорит о сходстве или усилении признака.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вспомни число 2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 — это просто число 2. Его удобнее всего проверять по контексту: если речь идёт о количестве предметов, людей или ответов, нужен именно этот вариант.
</a:t>
            </a:r>
            <a:endParaRPr lang="en-US" sz="14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подсказки для запоминания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слово с его смысловой подсказкой и быстро проверьте выбор по контексту.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контексте помогает выбрать правильное слово быстрее, чем перевод по отдельности.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часто путаемых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в письменной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выбора правильного слова по смыслу, части речи и контексту.
</a:t>
            </a:r>
            <a:endParaRPr lang="en-US" sz="27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532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примеры помогают запоминать лучше
</a:t>
            </a:r>
            <a:endParaRPr lang="en-US" sz="294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живом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новое слово встречается в коротком предложении, оно запоминается вместе с ситуацией. Фраза The effect was strong сразу показывает, что effect обозначает результат, а не действие. Так смысл перестаёт быть абстрактным.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 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 rain affected the match связывает слово affect с действием и реальным событием. Ученик видит не только перевод, но и то, как слово работает в контексте, где идёт дождь и меняется игра.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Мини-карточка со словом, переводом и примером помогает быстро вернуться к материалу. Если рядом есть знакомая школьная ситуация, слово легче удержать в памяти и потом без ошибок использовать в своём ответе.
</a:t>
            </a:r>
            <a:endParaRPr lang="en-US" sz="11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путают there и their, then и than, hear и here, потому что слова звучат почти одинаково. При быстром чтении мозг выбирает знакомую форму, а не точное значение.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в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диктантах и тестах ошибки появляются, когда ученик пишет слишком быстро и не перечитывает фразу. Тогда легко перепутать effect с affect или too с to, особенно в коротких ответах.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проверить, что нужно в предложении — глагол, существительное или предлог, — выбор слова становится случайным. Именно поэтому even знакомое слово может оказаться неверным.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баллов за 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часто не мешают понять общий смысл, но снижают точность ответа. В контрольной работе это особенно заметно, потому что за одно неверное слово можно потерять балл.
</a:t>
            </a:r>
            <a:endParaRPr lang="en-US" sz="14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повторение помогает запомнить трудные слова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 лучше всего работают, если слова встречаются в разных примерах и небольших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возвращение к материалу заметно повышает точность, особенно у пар с одинаковым звучанием и разным написанием.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повторения для изучения слов; иллюстративные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похожие английские слова, нужно смотреть на смысл, часть речи и контекст. Если читать предложение целиком и проверять подсказку, правильный вариант находится гораздо быстрее.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2026-05-31T06:18:03Z</dcterms:created>
  <dcterms:modified xsi:type="dcterms:W3CDTF">2026-05-31T06:18:03Z</dcterms:modified>
</cp:coreProperties>
</file>