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эволюции: основные направления и тенденции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Молекулярные, биохимические, генетические и математические подходы в эволюционных исследованиях.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биология: от классики к современности
</a:t>
            </a:r>
            <a:endParaRPr lang="en-US" sz="3789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прошла путь от изучения форм и окаменелостей до внедрения молекулярных и вычислительных методов, повышающих качество знаний о развитии видов и механизмов адаптации.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молекулярные методы: анализ нуклеиновых кислот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нуклеотидных последовательностей позволяет выявлять генетические вариации и мутации в геномах различных организмов. Это основа для анализа эволюционных процессов.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последовательности ДНК и РНК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служит для быстрого и точного умножения определённых участков ДНК, что облегчает дальнейшее исследование и выявление специфических генетических маркеров.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полимеразной цепной реакции (ПЦР)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секвенирования позволяют получить полные геномные последовательности, обеспечивая детальный анализ изменений и эволюционных связей между видами.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Электрофорез разделяет белки по их массе и заряду, выявляя различия в аминокислотных составах, отражающих эволюционные изменения.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 и иммунохимические методы позволяют идентифицировать точечные замены аминокислот и характерные белковые маркеры родства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методы в эволюционном анализе белков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и эволюционные исследования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гаплотипов и генетический дрейф в популяциях раскрывают динамику изменчивости в эволюционном контексте.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генов локализует участки ДНК, связанные с важнейшими фенотипическими характеристиками.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анализ помогает установить закономерности наследования признаков и роль генов в адаптации.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математики в эволюционном анализе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 позволяет обрабатывать большие массивы данных для выявления значимых генетических закономерностей.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индексов генетического разнообразия помогает оценить уровень вариабельности в популяциях.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отображение изменений аллелей облегчает визуализацию и прогнозирование эволюционных процессов.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математических моделей динамики популяций демонстрирует изменение аллельных частот со временем.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интердисциплинарных методов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ПЦР начали использоваться для амплификации ДНК, что расширило возможности молекулярных исследований.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годы: Внедрение ПЦР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NGS обеспечивает масштабное параллельное прочтение тысяч геномов, революционизируя анализ эволюционных данных.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годы: Расцвет секвенирования нового поколения (NGS)
</a:t>
            </a:r>
            <a:endParaRPr lang="en-US" sz="1495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редактирования генома CRISPR позволил направленно изменять наследственный материал, ускоряя изучение функций генов.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 год: Появление технологии CRISPR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моделирование в эволюции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на основе марковских цепей описывают случайные колебания аллельных частот, подчеркивая роль случайности в генетическом дрейфе.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случайность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аллелей в результате миграций отражаются в математических расчетах, показывая поток генов между популяциями и их эволюционные последствия.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их влияние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аллелей А и а за 5 поколений при отсутствии отбора демонстрирует эффекты генетического дрейфа.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Незначительные колебания частот аллелей обусловлены случайными изменениями, иллюстрирующими генетический дрейф.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популяционной генетике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частот аллелей в популяции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мутаций позволяет определить скорость и характер изменений генетического материала в ходе эволюции.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точечных мутаций помогает оценить близость видов и дату их эволюционного расхождения.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 служит маркером материнской линии, способствуя реконструкции миграций древних популяций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Мутационный анализ ДНК в эволюционных исследованиях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позволяет выявлять консервативные участки ДНК, которые сохраняются у разных видов, подчеркивая общие эволюционные корни и важные функции генов.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человеческого и шимпанзе геномов показывает около 98,5% совпадения, выявляя ключевые генетические различия, которые формируют отличительные признаки приматов.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цитохрома c часто используется как молекулярный маркер для определения филогенетических связей между организмами благодаря своей консервативности и медленной эволюции.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 изменчивость в геномах отражают адаптивные изменения и эволюционные нововведения, обеспечивая понимание механизмов видообразования и приспособления.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геномный анализ и его эволюционное значение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последовательностей аминокислот позволяет строить эволюционные линии и проследить происхождение белковых семей и их функциональную диверсификацию.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гемоглобина млекопитающих выявляет мутации, связанные с приспособлением к разному кислородному режиму и климатическим условиям среды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структуры белков анализируются для поиска аминокислотных замен, отражающих эволюционные изменения и адаптации к различным экологическим условиям.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последовательности как маркеры эволюционных изменений
</a:t>
            </a:r>
            <a:endParaRPr lang="en-US" sz="36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молекулярных часов в эволюционных исследованиях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основаны на предположении, что мутации происходят с относительно постоянной скоростью в определённых геномных областях. Это позволяет оценивать время расхождения видов, сопоставляя количество накопленных изменений в ДНК.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молекулярных часов: постоянство скорости мутаций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митохондриальных генов с помощью молекулярных часов показывает, что общие предки человека и шимпанзе жили примерно 5-7 миллионов лет назад. Эти данные подтверждают выводы палеонтологии и филогенетики.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времени дивергенции человека и шимпанзе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применения математических моделей в эволюционной биологии
</a:t>
            </a:r>
            <a:endParaRPr lang="en-US" sz="3525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793650" y="410050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Компьютерное моделирование и симуляции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вычислительных методов для прогнозирования эволюционных процессов с учётом множества факторов и взаимодействий.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93650" y="32855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годы: Математизация миграции и генной потери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моделей, описывающих влияние миграции на генетическую структуру популяций и сохранение или исчезновение аллелей.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793650" y="2497275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годы: Модель генетического дрейфа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случайных изменений частот аллелей в малых популяциях, подчёркивающее роль случайности в эволюции.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793650" y="16456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год: Уравнение Харди-Вайнберга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Разработано математическое уравнение для расчёта частот генотипов и аллелей в идеальной популяции без эволюционных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создаются с использованием последовательностей ДНК и белков, что позволяет выявлять родственные связи между видами и их эволюционную историю.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программы, такие как MEGA и PhyML, автоматизируют обработку больших массивов данных, представляя результаты в наглядной форме и облегчая интерпретацию эволюционных процессов.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филогенетических деревьев на основе молекулярных данных
</a:t>
            </a:r>
            <a:endParaRPr lang="en-US" sz="36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секвенирования нового поколения в эволюционных исследованиях
</a:t>
            </a:r>
            <a:endParaRPr lang="en-US" sz="3663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NGS позволяет одновременно читать миллионы фрагментов ДНК, значительно ускоряя анализ геномов и расширяя возможности исследований эволюционных процессов.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Высокопроизводительное параллельное секвенирование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NGS применяется к изучению ДНК древних образцов и микробиомов, что способствует восстановлению эволюционной истории и пониманию взаимодействия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древних ДНК и микробиомов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нового поколения помогает выявлять мутации на популяционном уровне и строить точные филогенетические деревья, отражающие эволюционные ветвления.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мутаций и филогенетическое восстановление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GenBank, Ensembl, статистика 2023 года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записей ДНК содержится в крупнейших базах данных, таких как GenBank и Ensembl, что обеспечивает богатый ресурс для сравнительного геномного анализа.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базы данных дают свободный доступ к миллионам последовательностей, позволяя исследователям изучать гомологичные гены и строить эволюционные модели на глобальном уровне.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миллионов
</a:t>
            </a:r>
            <a:endParaRPr lang="en-US" sz="6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био-информатические методы анализа эволюционных данных
</a:t>
            </a:r>
            <a:endParaRPr lang="en-US" sz="3663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последовательностей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выявления сходств и различий в ДНК или белковых последовательностях для определения эволюционных отношений между организмами.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Филогенетический анализ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эволюционных деревьев на базе алгоритмов, позволяющих выявить происхождение и родственные связи между видами.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био-информатики в школьное обучение расширяет знания и интерес к современным биологическим методам и технологиям.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обучение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алгоритмов для автоматического распознавания паттернов в больших биологических данных и ускорения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и приложения эволюционных методов
</a:t>
            </a:r>
            <a:endParaRPr lang="en-US" sz="3663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молекулярные методы применяют для диагностики и мониторинга мутирующих патогенов, что помогает реагировать на эпидемии и разрабатывать эффективные лекарства.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генетические техники используют для селекции улучшенных сортов растений, устойчивых к болезням и неблагоприятным условиям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исследования способствуют инновациям, объединяя биологию, генетику и вычислительные науки, что расширяет возможности применения эволюционных методик.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 природы основываются на генетических данных для сохранения биологического разнообразия и управления популяциями редких и исчезающих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молекулярных, биохимических, генетических и математических методов открывает новые горизонты понимания жизни и её разнообразия, а формирование биологической грамотности школьников важно для развития науки будущего.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перспективы эволюционных исследований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2026-05-10T07:51:13Z</dcterms:created>
  <dcterms:modified xsi:type="dcterms:W3CDTF">2026-05-10T07:51:13Z</dcterms:modified>
</cp:coreProperties>
</file>