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устойчивого развития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принимать решения сегодня, не создавая проблем завтра.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касается каждого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отвечает на реальные вызовы: ограниченность ресурсов, отходы, климатические риски и социальное неравенство. Для школьника она проявляется в еде, транспорте, покупках, школе и выборе профессии.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в трех шагах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устойчивого развития означает развитие, которое улучшает жизнь сегодня и не лишает будущие поколения таких же возможностей. В основе — баланс потребностей людей и пределов природы.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логика стратегии звучит так: люди, природа и экономика не должны работать друг против друга. Если одна часть игнорируется, устойчивость быстро теряет смысл и результат.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закрепилось после доклада Брундтланд 1987 года и стало международной рамкой для решений в государстве, бизнесе и образовании. Оно соединяет долгосрочное мышление с практическими действиями.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стратегию от намерения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Ставим цель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стратегии всегда есть понятная цель: что именно нужно изменить и зачем это важно. Без формулировки цели невозможно выбрать меры, распределить ответственность и оценить, был ли достигнут результат.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признак — измерение прогресса. Нужны показатели, по которым видно, движется ли система вперед, и можно ли скорректировать действия до того, как проблема станет серьезнее.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Строим путь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план: последовательность шагов, сроки и ответственные. Именно план превращает намерение в работу, а работу — в системные изменения, которые можно координировать и проверять.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53925" y="1220378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дает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Разовая акция решает заметную, но ограниченную задачу: наводит порядок, вызывает отклик, создает хороший пример. Однако без продолжения эффект быстро исчезает вместе с энтузиазмом участников.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53925" y="2456009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меняет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меняет поведение надолго: в нее входят правила, закупки, обучение, привычки и контроль. Тогда результат повторяется не случайно, а благодаря понятному устройству процесса.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53925" y="3691634"/>
            <a:ext cx="8033100" cy="970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должен сохраняться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устойчивости результата. Акция важна как первый шаг, но только системный подход снижает отходы, затраты и риски на длинной дистанции.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для изменений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устойчивости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помогают смотреть на решение целостно: не только через пользу для природы, но и через качество жизни и экономическую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учитывать только один аспект, решение может оказаться слабым. Баланс трех измерений делает стратегию реалистичной и жизнеспособной.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устойчивого развития, используемых в международной практике.
</a:t>
            </a:r>
            <a:endParaRPr lang="en-US" sz="13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как простая рамка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помогает быстро разложить цели по трем направлениям и увидеть, где нужны дополнительные действия или баланс между приоритетами.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 ESG удобна тем, что не смешивает разные задачи: экология, люди и управление видны отдельно, но оцениваются вместе.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 — общепринятая рамка анализа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92" y="1798621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854" y="21866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направления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экологическом блоке обычно смотрят на потребление энергии и выбросы. Даже небольшие изменения — LED-освещение, утепление, отключение лишней техники — заметно снижают потери ресурсов.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экономия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обращение с водой особенно важно там, где инфраструктура работает на пределе. Экономные смесители, контроль утечек и бережное использование помогают сократить расход без потери комфорта.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становятся проблемой, если их не сокращать заранее. Раздельный сбор, отказ от лишней упаковки и повторное использование материалов уменьшают нагрузку на окружающую среду и бюджет.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мобильность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тоже влияет на экологический след. Более чистые маршруты, пешие и велосипедные поездки, а также разумная логистика помогают снизить выбросы и сделать среду удобнее.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людей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стратегия начинается с базовых условий: безопасная среда, понятные правила и уважительное отношение. Если человеку комфортно и спокойно, он лучше учится, работает и участвует в жизни коллектива.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без 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образования связано не только с уроками, но и с доступностью среды, оборудованием, питанием и поддержкой разных потребностей. Это особенно важно для школы, где возможности должны быть равными.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благополучие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благополучие зависят от условий вокруг: освещения, воздуха, питания, режима нагрузки и профилактики конфликтов. Хорошая стратегия учитывает эти факторы не формально, а как часть повседневной жизни.
</a:t>
            </a:r>
            <a:endParaRPr lang="en-US" sz="126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 инклюзия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делает людей не объектами, а соавторами решений. Когда ученики и другие участники обсуждают изменения, стратегия становится точнее, а ответственность за результат распределяется справедливее.
</a:t>
            </a:r>
            <a:endParaRPr lang="en-US" sz="13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устойчивой стратегии важны не только цели, но и доверие к тем, кто выбирает поставщиков и контролирует закупки.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Цели устойчивого развития (ЦУР) 2030.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целей устойчивого развития задают общий ориентир для ответственных закупок, прозрачности и партнерства.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Долговечная вещь меньше превращается в отходы и реже требует замены. Поэтому 5 лет службы вместо 2 — это не только удобство, но и заметная экономия ресурсов.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вывод по теме устойчивого потребления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вещи уже заметно сокращают отходы и лишние покупки.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измеримой цели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постановки целей и контроля результата в стратегии устойчивого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устойчивой стратегии обычно работают 4 группы участников: без согласования их интересов решение трудно внедрять и еще труднее поддерживать.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заинтересованных сторон в учебной презентации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участников должны действовать согласованно, чтобы стратегия работала.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запуском решения важно проверить не только пользу, но и возможный вред. 3 ключевых риска — экологический, финансовый и социальный — помогают увидеть слабые места заранее.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предварительной оценки рисков в устойчивом управлении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риска стоит оценить до начала проекта.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данные и отчетность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данных помогает увидеть, где изменения подтверждаются фактами, а где нужны дополнительные проверки или новый способ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источники, тем надежнее выводы: цифры дополняются наблюдением и мнением участников.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мониторинга и отчетности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прогресс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контроля прогресса: показатели, аудит и мнение участников используются вместе.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без лишних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коридорах школы заменили лампы на LED и поставили датчики движения. Свет включается только там, где люди действительно находятся, а счета за электроэнергию становятся предсказуемее и ниже.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как норма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учебными кабинетами появились отдельные контейнеры для бумаги и пластика. Ученики быстро замечают, что чистота в классах зависит не только от уборки, но и от ежедневных привычек.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как часть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Эко-команда ведет короткий мониторинг: что собирают, сколько экономят и где еще есть потери. Когда результаты видны, участие становится не формальностью, а частью школьной культуры.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школе, когда есть стратегия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стратегия компании превращается в действия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сокращает упаковку и пересматривает материалы, чтобы уменьшить отходы и транспортные издержки. Такое решение часто видно покупателю сразу: продукт становится компактнее и удобнее.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поставщиков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Поставщиков проверяют по понятным критериям: законность, безопасность, условия труда и качество сырья. Это снижает репутационные риски и помогает избежать скрытых проблем в цепочке поставок.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Сотрудников обучают сортировке отходов, бережному обращению с ресурсами и правилам безопасности. Когда новые практики становятся повседневными, стратегия начинает работать не только на отчете, но и в операциях.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привычка повторяется каждый день, эффект накапливается. Даже 1 осознанный выбор в сутки со временем меняет потребление ресурсов и качество среды вокруг.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ответственного поведения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в день постепенно становится устойчивой привычкой.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действию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устойчивого развития соединяет экологию, людей и экономику, а ее сила — в измеримых целях, данных и проверке рисков. Начните с трех шагов для школы, дома или проекта.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2026-07-27T02:54:12Z</dcterms:created>
  <dcterms:modified xsi:type="dcterms:W3CDTF">2026-07-27T02:54:12Z</dcterms:modified>
</cp:coreProperties>
</file>