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— многогранное явление, объединяющее обмен веществ, рост и наследственность.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жизни: ключевые темы урока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отличает целостная организация, метаболизм и способность развиваться. Понимание этих признаков важно для биологии и новых биотехнологий.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жизнь: современные научные представления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делятся на прокариоты без ядра и эукариоты с оформленным ядром, что определяет их функциональные различия.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фундаментальная единица всех живых организмов. Она включает мембрану, цитоплазму и наследственный материал, обеспечивающие жизнедеятельность.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организация: единица жизни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обеспечивает синтез сложных веществ из простых, используя энергию для роста и восстановления клеток.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разрушает молекулы для высвобождения энергии, необходимой для жизненных процессов, таких как дыхание.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метаболизма поддерживает движение, репарацию клеток и адаптацию к внешним условиям.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энергии: метаболизм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быстро создавать идентичное потомство, обеспечивая стабильность вида.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генетическому разнообразию за счет объединения наследственной информации родителей.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увеличивает адаптивность популяций к изменяющимся условиям среды.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размножения отражает эволюционные стратегии выживания живых организмов.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Самовоспроизведение: биологические механизмы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уровней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организована в иерархии: молекулярный, клеточный, тканевый и другие уровни с уникальными функциями.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уровнями обеспечивают устойчивость и адаптивность организмов к окружающей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жизни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передвигаются с помощью жгутиков или псевдоподий, быстро реагируя на окружающую среду.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демонстрируют ростовые движения, а у животных движение обеспечивается мышцами и внутренними процессами.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универсальный признак жизни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царств по клеточной структуре и типу питания.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и питание — ключевые критерии классификации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старшей школы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царства живой природы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28-30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 области клеточной биологии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обновляется кожный покров человека, сохраняя защитные функции организма.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кожа полностью обновляется приблизительно каждые 28–30 дней, что является важным механизмом самообновления и защиты от повреждений.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хранится в ДНК, обеспечивая передачу признаков от родителей к потомству.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гены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кодируют белки, ответственные за структуру и функции организма.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создают основу для эволюционных изменений и разнообразия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человека: с рождения масса тела возрастает в 20 раз, а количество клеток достигает приблизительно 10¹⁴, отражая сложность роста и развития многоклеточных организмов.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ювенильный период, зрелость и старение, завершаясь смертью — естественным процессом, важным для регуляции популяций и экосистем.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характеризуется увеличением размеров и массы организма за счёт деления и увеличения количества клеток, что обеспечивает накопление необходимых биологических ресурсов.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представляет собой последовательные этапы: от зиготы или споры — через эмбриональный период к взрослой особи, включая все изменения организма на этом пути.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развитие: жизненные циклы организмов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 поведенческие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особенности, такие как густой мех у животных северных регионов, и поведенческие реакции, например спячка, помогают повысить шансы на выживание и размножение.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обеспечивают внутренние изменения, например, регулирование обмена веществ для поддержания гомеостаза в меняющихся условиях среды.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Адаптация: механизмы выживания живых существ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позволяет организмам быстро реагировать на внешние механические, химические или физические воздействия, обеспечивая адаптивные или защитные реакции.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структуры воспринимают сигналы: растения направляют рост к свету (фототропизм), а животные реагируют на боль и поддерживают температуру с помощью кожи.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Раздражимость: биологические реакции на стимулы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7006" y="1661225"/>
            <a:ext cx="2803489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долю ключевых химических элементов и биомолекул в клетках живых организмов, характеризуя их химический состав.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органические молекулы образуют основу живых клеток, поддерживая структуры и обеспечивая биохимические процессы.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исследования, учебники по молекулярной биологии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и молекулы живых организмов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 экосистемах: роль связей между организмами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пример лишайников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результат симбиотического союза грибов и водорослей, создающий устойчивую систему, где оба партнёра получают необходимые вещества, что способствует выживанию в суровых условиях.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волком и лисой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ограниченных ресурсов волки и лисы конкурируют за добычу, что регулирует численность и способствует естественному отбору более приспособленных особей.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в экосистеме: тигр и олень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как хищник контролирует популяцию оленей, поддерживая баланс в цепи питания и предотвращая перенаселение травоядных, что важно для здоровья экосистемы.
</a:t>
            </a:r>
            <a:endParaRPr lang="en-US" sz="10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отражает важный скачок в усложнении живых организмов и расширении их адаптивных возможностей.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этапов указывает на постепенность и сложность эволюционных процессов, с ускорением изменений в последние миллионы лет.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 генетические исследования, 2023 г.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жизни: хронология ключевых этапов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255" y="3328333"/>
            <a:ext cx="169838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регуляции жизнедеятельности
</a:t>
            </a:r>
            <a:endParaRPr lang="en-US" sz="2227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обеспечивают координацию процессов, например, инсулин регулирует уровень глюкозы в крови, поддерживая энергетический баланс организма.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быстро передают сигналы между органами и тканями, обеспечивая оперативное реагирование на изменения внешней и внутренней среды.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распознаёт и уничтожает чужеродные частицы и микроорганизмы, обеспечивая защиту здоровья и сохранение жизнеспособности.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 одноклеточных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регулируют процессы через генные механизмы и изменение метаболизма, адаптируясь к условиям среды без сложных систем.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жизни: масштаб и распределение видов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мир бактерий
</a:t>
            </a:r>
            <a:pPr algn="l" indent="0" marL="0">
              <a:lnSpc>
                <a:spcPct val="130039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включают около 10 000 известный видов, обладая огромным разнообразием форм и функций, играя ключевую роль в экосистемах и биотехнологиях.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грибов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насчитывают примерно 100 000 видов, от микроскопических организмов до крупных плесневых форм, участвующих в разложении и симбиозе.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и фауна Земли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составляют около 320 тысяч видов, а животные — порядка 1,2 миллиона. Их разнообразие обеспечивает устойчивость природных сообществ и влияет на климат.
</a:t>
            </a:r>
            <a:endParaRPr lang="en-US" sz="11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Экстремофильные бактерии обнаружены в условиях почти +100°C и глубинах океана свыше 10 000 метров, демонстрируя удивительную приспособляемость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Астробиология изучает потенциальные формы жизни вне Земли, но многие механизмы выживания и адаптации в жестких условиях остаются не полностью понятны.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биологии включают разгадку пределов регенерации тканей и понимание процессов старения, что важно для медицины и продления жизни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Предельные возможности и нерешённые вопросы биологии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свойств жизни расширяет горизонты знаний и способствует развитию технологий, медицины и экологии, формируя стратегическое мышление для сохранения биосферы и будущего человечества.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понимания жизни в науке и обществе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2026-05-10T03:58:17Z</dcterms:created>
  <dcterms:modified xsi:type="dcterms:W3CDTF">2026-05-10T03:58:17Z</dcterms:modified>
</cp:coreProperties>
</file>