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360000"/>
            <a:ext cx="42129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995500" y="2508425"/>
            <a:ext cx="6687000" cy="22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11 класса: стереометрия, измерения и доказательства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Стереометрия учит работать с фигурами в пространстве: чертить, доказывать, измерять и вычислять.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стереометрии в школьном курсе и её практическая значимость
</a:t>
            </a:r>
            <a:endParaRPr lang="en-US" sz="3563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Стереометрия рассматривает объекты трёхмерного пространства, где длина, ширина и высота связаны одновременно. В 11 классе она опирается на планиметрию 7–9 классов и расширяет её до пространственных фигур. Навыки применимы в архитектуре, инженерии, черчении и навигации.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 стереометрии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и плоскость могут пересекаться, быть параллельными или содержать друг друга. Две плоскости либо пересекаются по прямой, либо остаются параллельными; именно эти варианты запускают все последующие доказательства.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Взаимное положение двух прямых бывает трёх типов: пересечение, параллельность и скрещивание. Для двух прямых в одной плоскости скрещивания не возникает, поэтому этот признак сразу помогает различать случаи.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Пространственные фигуры описывают через точки, прямые, плоскости, а также через отрезки, лучи и углы. Эти объекты служат «языком» для записи условий задач и результатов измерений в пространстве.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1652484"/>
            <a:ext cx="4839600" cy="255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помогает быстро распознавать возможные геометрические ситуации: как именно прямая или плоскость могут взаимодействовать, где проходит линия пересечения и что означает параллельность.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пространстве, в отличие от планиметрии, важно различать скрещивающиеся прямые: они не лежат в одной плоскости и не имеют общих точек.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стереометрии (обобщённые формулировки взаимного положения).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Взаимное расположение прямых и плоскостей
</a:t>
            </a:r>
            <a:endParaRPr lang="en-US" sz="3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анализ: принадлежность → параллельность → общие точки → проверка перпендикулярности.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установить взаимное расположение элементов в пространстве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533" y="1737950"/>
            <a:ext cx="2600134" cy="304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и плоскости на пространственном чертеже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Чертёж выполняют в виде параллельной или условной аксонометрической проекции, чтобы сохранить наглядность. Рёбра, скрытые от наблюдателя, обычно изображают пунктиром, а видимые — сплошной линией.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Проекция и видимость элементов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6183250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важно отмечать, какие точки лежат в одной плоскости: их удобно переносить «мысленно» в одну грань или в сечение. Также выделяют принадлежность точек разным граням фигуры, чтобы не путать базовые плоскости и пересечения.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Пунктир, точки плоскости и грани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в пространстве не пересекаются и сохраняют постоянное расстояние. Если две прямые параллельны третьей, то они согласованно «ориентированы» в пространстве, и это часто используют в цепочках доказательств.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плоскости считают параллельными, когда в одной плоскости можно провести две пересекающиеся прямые, параллельные другой плоскости. На этом строятся решения задач про призмы, параллелепипеды и сечения: совпадающие направления упрощают построения.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прямой и плоскости применяется идея: если прямая параллельна одной из двух пересекающихся прямых плоскости и лежит в той же плоскости или параллельна ей, то прямая параллельна плоскости. Такой признак помогает быстро завершать шаг вычислений углов и расстояний.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в пространстве: признаки и следствия
</a:t>
            </a:r>
            <a:endParaRPr lang="en-US" sz="3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050" y="1747259"/>
            <a:ext cx="40425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4382" y="1747259"/>
            <a:ext cx="17325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8882" y="3403734"/>
            <a:ext cx="40425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3680" y="3403734"/>
            <a:ext cx="404250" cy="462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Перпендикулярность: углы 90° в пространстве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и прямая под прямым углом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35175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Перпендикулярность прямых в пространстве означает угол 90° между ними. Это задаёт «опорные» направления для дальнейших построений: например, при выборе высот и перпендикуляров к рёбрам.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перпендикулярна плоскости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897007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прямая перпендикулярна плоскости, то она образует прямой угол с любой прямой этой плоскости, проходящей через точку пересечения. Такой факт даёт жёсткий критерий для доказательства в задачах.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между плоскостями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4897007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между двумя плоскостями измеряют углом между прямыми, перпендикулярными линии их пересечения. Поэтому в доказательствах удобно строить перпендикуляры к общей прямой плоскостей.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между прямой и плоскостью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631805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между прямой и плоскостью определяют как угол между прямой и её проекцией на плоскость. Это согласует определение угла с тем, что именно измеряется на чертеже и в вычислениях.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 количество оснований и боковых граней меняет «скелет» фигуры: от тетраэдра к призмам структура становится разнообразнее.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боковых граней и элементов основания, тем сложнее геометрические связи; при этом классификация остаётся основанной на счёте вершин, рёбер и граней.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многогранников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стереометрии: геометрические определения и подсчёт элементов многогранников (конкретные числа для фигур приведены в условии задачи/конспекте).
</a:t>
            </a:r>
            <a:endParaRPr lang="en-US" sz="75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2085579"/>
            <a:ext cx="4535700" cy="168709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и свойства многогранников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ключевые элементы многогранников и объясняет, как именно строение граней, рёбер и основания управляет их свойствами.
</a:t>
            </a:r>
            <a:pPr algn="l" indent="0" marL="0">
              <a:lnSpc>
                <a:spcPct val="90000"/>
              </a:lnSpc>
              <a:buNone/>
            </a:pPr>
            <a:r>
              <a:rPr lang="en-US" sz="16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многогранника читаются «снизу вверх»: сначала распознают основание, затем — характер боковых граней, и только после этого корректно делают выводы о рёбрах и конструкциях. 
</a:t>
            </a:r>
            <a:endParaRPr lang="en-US" sz="1683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стереометрии: определения призмы, пирамиды и параллелепипеда.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Сечение — это многоугольник, получающийся при пересечении многогранника плоскостью. На рисунке секущая плоскость проходит через куб или призму, а полученная фигура выделяется как отдельный контур на гранях и рёбрах.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 учитывать точки пересечения: когда плоскость проходит через рёбра, диагонали граней или заданные точки на рёбрах. Для куба в зависимости от положения плоскости часто возникают квадратные, прямоугольные и шестиугольные сечения.
</a:t>
            </a:r>
            <a:endParaRPr lang="en-US" sz="1396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Сечение многогранника плоскостью
</a:t>
            </a:r>
            <a:endParaRPr lang="en-US" sz="3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с плоскостью: от точек пересечения до проверки построенного многоугольника.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сечения в задачах стереометрии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Площади поверхностей многогранников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поверхность многогранника равна сумме площадей всех его граней. Именно поэтому сначала находят площади отдельных многоугольников, а затем аккуратно складывают их с учётом того, какие грани входят в поверхность.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призмы боковая поверхность образуется прямоугольниками или параллелограммами. Их площади удобно выражать через высоту и периметр основания, потому что основания равны и боковые грани формируются одними и теми же отрезками.
</a:t>
            </a:r>
            <a:endParaRPr lang="en-US" sz="1345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правильной пирамиды и правильной призмы применяют формулы через периметр основания и апофему или высоту боковой грани. Так геометрическая симметрия превращается в компактный расчёт, пригодный для задач ЕГЭ.
</a:t>
            </a:r>
            <a:endParaRPr lang="en-US" sz="1359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поверхности прямоугольного параллелепипеда вычисляют по формуле S = 2(ab + bc + ac), где a, b, c — его измерения. Это позволяет быстро учесть все пары равных граней без лишних чертежных построений.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на диаграмме не отражают величину объёма: они лишь отмечают, какую структуру формулы нужно выбрать для каждого тела при решении.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удобно помнить общий принцип: объём определяется площадью основания и высотой (или радиусом у тел вращения). Тогда выбор формулы становится последовательным и менее интуитивным.
</a:t>
            </a:r>
            <a:endParaRPr lang="en-US" sz="1695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площадей и объёмов основных тел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математика (школьные формулы); точные численные коэффициенты: 1/3 и 4/3, а также π.
</a:t>
            </a:r>
            <a:endParaRPr lang="en-US" sz="113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175" y="1747259"/>
            <a:ext cx="462000" cy="46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0007" y="1747259"/>
            <a:ext cx="4620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7007" y="3426734"/>
            <a:ext cx="468000" cy="41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805" y="3447534"/>
            <a:ext cx="468000" cy="37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Цилиндр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635175" y="2243700"/>
            <a:ext cx="36510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Цилиндр получают вращением прямоугольника вокруг одной из его сторон. Вводятся радиус и высота, а также ось симметрии, вокруг которой «раскручивается» боковая поверхность при построении.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Конус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897007" y="2243700"/>
            <a:ext cx="36510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Конус образуется вращением прямоугольного треугольника вокруг одного из катетов. Появляются радиус основания, высота и образующая, по которой находят площади боковой поверхности и сечения.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элементы и применение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897000" y="3900175"/>
            <a:ext cx="3651000" cy="7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тел вращения выделяют радиус, высоту, ось симметрии и образующую (для конуса). Эти элементы напрямую связывают задачу с формулами объёма, площадей боковой поверхности и типовых сечений.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631800" y="3900175"/>
            <a:ext cx="3651000" cy="7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 возникает при вращении полуокружности вокруг её диаметра. У него нет оснований и вершин; ключевая роль принадлежит радиусу. Поэтому объём и площадь выражаются через R и число π.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Тела вращения и их элементы
</a:t>
            </a:r>
            <a:endParaRPr lang="en-US" sz="3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1786837"/>
            <a:ext cx="4839600" cy="22845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быстро выбрать нужную формулу и не перепутать структуру тела: сколько у него оснований, есть ли вершина и как выражается площадь поверхности и объём.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цилиндра к шару уменьшается число «структурных частей» (оснований и вершины), но осевая симметрия и опора на радиус остаются ключевыми.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стереометрии (стандартные формулы площадей и объёмов).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цилиндра, конуса и шара
</a:t>
            </a:r>
            <a:endParaRPr lang="en-US" sz="3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8859"/>
            <a:ext cx="3911100" cy="14704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2650" y="1508859"/>
            <a:ext cx="3911100" cy="14704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задачи на объёмы и площади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325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Банка становится удобной моделью цилиндра: радиус связан с диаметром, а высота — с размером банки. Когда нужно рассчитать количество материала, ищут площади поверхностей. Если же рассматривают вместимость, нужен объём цилиндра. Так бытовая задача превращается в строгий расчёт.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325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Банка и крышка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62650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Воронка хорошо описывается конусом: высота и радиус основания помогают оценить площадь поверхности и расход материала при изготовлении. Футбольный мяч — модель шара, где важны только радиус и формулы объёма. В обоих случаях геометрия помогает перевести изображения в числа для реальной ситуации.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62650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Воронка и футбольный мяч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чтения условия к вычислению и проверке ответа — последовательность, которая снижает количество ошибок.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стереометрической задачи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725" y="1671170"/>
            <a:ext cx="431700" cy="345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6838" y="1630850"/>
            <a:ext cx="426000" cy="42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1144" y="1651983"/>
            <a:ext cx="431700" cy="383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4977" y="3382750"/>
            <a:ext cx="426000" cy="426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17923" y="3423070"/>
            <a:ext cx="431700" cy="3453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задачах по стереометрии
</a:t>
            </a:r>
            <a:endParaRPr lang="en-US" sz="3800" dirty="0"/>
          </a:p>
        </p:txBody>
      </p:sp>
      <p:sp>
        <p:nvSpPr>
          <p:cNvPr id="11" name="Text 2"/>
          <p:cNvSpPr txBox="1"/>
          <p:nvPr/>
        </p:nvSpPr>
        <p:spPr>
          <a:xfrm>
            <a:off x="549500" y="20997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может неверно интерпретировать рисунок: перепутать видимые и скрытые рёбра, потерять нужные точки или ошибиться в том, какие отрезки действительно лежат на одной грани.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851550" y="1713950"/>
            <a:ext cx="1759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 чертеже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32763" y="20997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подмена высоты: берут не тот перпендикуляр к основанию, а ближайший отрезок на рисунке. Тогда меняются площади основания и нарушается весь расчёт площади или объёма.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734827" y="1713950"/>
            <a:ext cx="19581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Неправильный выбор высоты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329919" y="20997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поиске боковой поверхности или площади полной поверхности иногда подставляют площадь основания. Чтобы избежать ошибки, нужно каждый раз проверять, какие грани складываются в итоговую величину.
</a:t>
            </a:r>
            <a:endParaRPr lang="en-US" sz="1082" dirty="0"/>
          </a:p>
        </p:txBody>
      </p:sp>
      <p:sp>
        <p:nvSpPr>
          <p:cNvPr id="16" name="Text 7"/>
          <p:cNvSpPr txBox="1"/>
          <p:nvPr/>
        </p:nvSpPr>
        <p:spPr>
          <a:xfrm>
            <a:off x="6631976" y="1713950"/>
            <a:ext cx="1855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основания вместо боковой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4690902" y="38516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на сечения часто пропадают точки пересечения плоскости с рёбрами, из‑за чего контур получается разомкнутым или некорректным. Перед соединением точек полезно проверить все пересечения по рёбрам.
</a:t>
            </a:r>
            <a:endParaRPr lang="en-US" sz="1067" dirty="0"/>
          </a:p>
        </p:txBody>
      </p:sp>
      <p:sp>
        <p:nvSpPr>
          <p:cNvPr id="18" name="Text 9"/>
          <p:cNvSpPr txBox="1"/>
          <p:nvPr/>
        </p:nvSpPr>
        <p:spPr>
          <a:xfrm>
            <a:off x="4992959" y="3465850"/>
            <a:ext cx="1855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точек в сечениях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1806698" y="38516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верной формуле можно получить неверный ответ из‑за единиц: сантиметры и метры смешиваются, а итоговая размерность забывается. В стереометрии это особенно заметно при переходе к объёму.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2108755" y="3465850"/>
            <a:ext cx="1855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Забытые единицы измерения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11 класса связывает пространственные отношения, многогранники, тела вращения, сечения, площади и объёмы в единую систему. Успех обеспечивают точный чертёж, выбранные формулы и логические связи между формой, измерением и расположением фигур.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темы: как «собирается» пространство в задачах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2026-05-13T12:16:51Z</dcterms:created>
  <dcterms:modified xsi:type="dcterms:W3CDTF">2026-05-13T12:16:51Z</dcterms:modified>
</cp:coreProperties>
</file>