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Понимаем, когда говорить «в качестве», а когда — «похоже на».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и like: два маленьких слова с разным смыслом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9126" y="142875"/>
            <a:ext cx="4051598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as и like особенно важны в 9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9 классе точность уже решает многое: в переводе, чтении, письме и описании картинок. As и like звучат похоже по-русски, но в английском передают разные отношения между предметами, местами и действиями.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067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function words и какую роль они играют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57" y="1550529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Function words не называют предметы или действия напрямую. Они помогают связать слова в предложении и показать, как части фразы относятся друг к другу.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70057" y="2426066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отношения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и like могут указывать на функцию, роль, сравнение или сходство. Именно поэтому они так важны в коротких описаниях и переводе.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70057" y="3301604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теме места эти слова особенно полезны: они помогают понять, что объект действительно делает, а на что он только похож внешне.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270057" y="4177136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меняет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выбрать неверное слово, предложение может стать неточным. Тогда вместо функции появится лишь сравнение, и смысл фразы изменится.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938192"/>
            <a:ext cx="3287100" cy="884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и like: главное различие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два слова по значению и по тому, как они используются в предложении.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связано с реальной функцией или назначением, а like показывает только сходство или сравнение.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as / like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Like: когда речь идет о сходстве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050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 по виду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Like используют, когда предмет, место или ситуация только напоминают что-то другое. Важно не назначение, а впечатление, которое создаёт форма, цвет или общий вид.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656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без 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rock looks like a face. The classroom is like a small office. В этих примерах предметы не становятся чем-то другим, а лишь выглядят похоже.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5077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Образное описание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Like помогает делать речь ярче и понятнее. С его помощью легко описать внешность, атмосферу или необычное сравнение, не утверждая, что объект действительно выполняет эту роль.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1512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можно сказать «похоже на», обычно подходит like. Это удобная проверка для описаний предметов, людей, зданий и мест.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As: когда речь идет о функции и назначении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2774928"/>
            <a:ext cx="23313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употребляется, когда предмет или место используют в определённой роли. Здесь важно не сходство, а то, чем объект является по функции.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04761" y="2774928"/>
            <a:ext cx="23313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Временное использование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used the box as a table. The room served as a library. В таких предложениях предмет или помещение выполняет новую задачу, часто временно.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6761" y="2774928"/>
            <a:ext cx="23313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можно заменить выражение на «в качестве», скорее всего, нужен as. Это особенно удобно при описании комнат, школьных пространств и бытовых ситуаций.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выборе as и like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появляются в коротких фразах и переводах, где нужно быстро понять общий смысл предложения.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проблема — воспринимать like как простое «как» и не учитывать, сравнение это или функция.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разбор типичных ошибок по теме as / like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нужное слово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смысла помогает быстро определить, что выбрать: as или like.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1706462"/>
            <a:ext cx="673200" cy="59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868732"/>
            <a:ext cx="673200" cy="538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4047662"/>
            <a:ext cx="673200" cy="59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в выражениях о месте и пространстве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07425" y="16624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Временное укрытие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показывает, что место используется в новой роли. Например, здание или комната может служить укрытием, хотя изначально предназначалось для другого.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213856" y="279481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темах as помогает описывать помещение по функции: as a classroom, as a study room, as a meeting place. Главное здесь — назначение, а не внешний вид.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213856" y="40036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пространства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особенно полезны, когда нужно объяснить, чем место является в конкретной ситуации. As делает описание точным и помогает избежать лишних сравнений.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3060937"/>
            <a:ext cx="4022400" cy="20858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5244" y="3060937"/>
            <a:ext cx="4022400" cy="20858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Like в описании пространственных впечатлений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50" y="1991000"/>
            <a:ext cx="401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Переулок, похожий на тоннель
</a:t>
            </a:r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Узкий переулок тянется вперёд, и свет туда почти не проникает. С обеих сторон высокие стены образуют длинный коридор, поэтому всё пространство кажется замкнутым и глубоким. Именно поэтому о нём легко сказать: it is like a tunnel.
</a:t>
            </a:r>
            <a:endParaRPr lang="en-US" sz="1241" dirty="0"/>
          </a:p>
        </p:txBody>
      </p:sp>
      <p:sp>
        <p:nvSpPr>
          <p:cNvPr id="8" name="Text 3"/>
          <p:cNvSpPr txBox="1"/>
          <p:nvPr/>
        </p:nvSpPr>
        <p:spPr>
          <a:xfrm>
            <a:off x="4856895" y="2005129"/>
            <a:ext cx="40188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Парк, который напоминает лес
</a:t>
            </a:r>
            <a:pPr algn="l" indent="0" marL="0">
              <a:lnSpc>
                <a:spcPct val="100000"/>
              </a:lnSpc>
              <a:buNone/>
            </a:pPr>
            <a:r>
              <a:rPr lang="en-US" sz="12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парке много деревьев, а дорожки скрываются в тени листвы. Когда идёшь по нему, кажется, что вокруг не город, а настоящий лес. Здесь like помогает передать не функцию места, а его настроение и внешнее сходство.
</a:t>
            </a:r>
            <a:endParaRPr lang="en-US" sz="124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320375"/>
            <a:ext cx="5170500" cy="1756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типичных конструкций с as и like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увидеть, когда слово передаёт роль или функцию, а когда — только сходство или образное сопоставление.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связано с функцией или устойчивым значением, а like — со сравнением и внешним сходством.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as и like.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475600"/>
            <a:ext cx="81198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учеников в 9 классе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0750" y="1943300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вместо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ставят like там, где речь идёт о назначении предмета. В результате смысл искажается: объект не просто похож на другой, а используется в определённой роли.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20750" y="2650597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и профессии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Ошибкой становится замена as на like в предложениях о работе, должности или временной функции. В таких случаях английский язык требует указания на реальную роль, а не на внешнее сходство.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20750" y="3357906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Буквальный перевод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переводе нередко выбирают слово по русскому звучанию, не учитывая смысл всего предложения. Из-за этого правильный вариант можно потерять даже в очень короткой фразе.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820750" y="4065203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сочетания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Отдельная трудность — выражения, которые запоминаются целиком. В них нельзя менять слово по личному выбору: значение уже закреплено в языке и проверяется по словарю или учебнику.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появляются ошибки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возникают там, где нужно быстро соотнести смысл с контекстом и не перепутать функцию предмета с его сходством.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трудностей дают задания с визуальным описанием и переводом: именно там различие between as и like заметнее всего.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учебных заданий по теме as и like.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38" y="1165912"/>
            <a:ext cx="4293900" cy="2348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3500" y="1165912"/>
            <a:ext cx="4293900" cy="2348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4696" y="3695825"/>
            <a:ext cx="2927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Комната, которая стала студией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комната утром пустовала, а потом туда занесли стол, лампу и камеру. Теперь она работала as a studio, потому что выполняла функцию студии. Здесь важно не то, на что она похожа, а как она используется.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762900" y="3695825"/>
            <a:ext cx="2927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Комната, которая только похожа на студию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другой комнате поставили яркие светильники и повесили фон, чтобы она выглядела эффектно. Она looked like a studio, но не была студией по назначению. Это удобный образ, который помогает сразу почувствовать разницу между ролью и сходством.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Мини-история для запоминания разницы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выбором слова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быстро определить, нужно ли as или like, по смыслу предложения и устойчивости выражения.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6067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выражения с like и as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050" y="1550525"/>
            <a:ext cx="47382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Like this / like that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показывают способ действия или указывают на пример. Их часто используют в устной речи, когда нужно коротко показать, как именно что-то сделать или сказать.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0050" y="2244513"/>
            <a:ext cx="47382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Just like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just like усиливает сравнение и помогает подчеркнуть похожесть. Оно часто встречается в простых описаниях людей, предметов и ситуаций, особенно в разговорных фразах.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70050" y="2938502"/>
            <a:ext cx="47382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usual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as usual означает «как обычно» и относится к привычному ходу событий. Его лучше запоминать целиком, потому что смысл здесь уже стал устойчивым.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70050" y="3632485"/>
            <a:ext cx="47382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a rule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as a rule переводится как «как правило» и используется для общего наблюдения. Она помогает говорить о типичном, а не об одном конкретном случае.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270050" y="4326450"/>
            <a:ext cx="47382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well as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сочетание означает «а также» или «так же как». Оно соединяет части высказывания и часто встречается в учебных текстах, где нужно добавить ещё один элемент.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правильного употребления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что одно и то же русское слово не всегда переводится одинаково: важен смысл, а не внешняя форма.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«роль» чаще связана с as, а группа «сходство» — с like; устойчивые выражения нужно запоминать отдельно.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учебного материала по теме as и like.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708578"/>
            <a:ext cx="3287100" cy="134384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Практика: выбери as или like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короткие предложения, где нужно выбрать слово по смыслу: функция, сходство или устойчивое выражение.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проверить смысл, правильный выбор становится очевидным: функция требует as, а сравнение — like.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as и like.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проверки помогают быстро выбрать нужное слово: «в качестве» и «похоже на».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Двух смысловых вопросов обычно достаточно, чтобы не ошибиться в переводе, чтении и коротком письменном ответе.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 теме урока.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смысл определяет выбор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и like похожи внешне, но в предложении работают по-разному. Если речь о функции, роли или назначении, выбираем as; если о сходстве и сравнении — like.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2026-05-31T12:53:01Z</dcterms:created>
  <dcterms:modified xsi:type="dcterms:W3CDTF">2026-05-31T12:53:01Z</dcterms:modified>
</cp:coreProperties>
</file>