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Is It Easy to Be Young?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свобода, рост, уязвимость и ответственность.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возраст, задачи и контекст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 — время быстрых перемен, первых серьёзных решений и роста самостоятельности. Для старшеклассников он особенно связан с экзаменами, выбором пути и поиском опоры в себе и взрослых.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is being young often difficult?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хочет принимать решения сам, но по-прежнему остро зависит от оценки окружающих. Это создаёт внутреннее напряжение, особенно когда нужно одновременно быть самостоятельным и «не ошибиться».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Сверстники, социальные сети и школьная среда постоянно задают стандарты внешности, успеха и поведения. Сравнение с другими нередко снижает уверенность и заставляет сомневаться в собственной ценности.
</a:t>
            </a:r>
            <a:endParaRPr lang="en-US" sz="1214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автономии часто сталкивается с родительским контролем, разными ожиданиями и непониманием. Даже обычные разногласия могут переживаться особенно остро, если подростку кажется, что его не слышат.
</a:t>
            </a:r>
            <a:endParaRPr lang="en-US" sz="1192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серьёзные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старших классах возрастают нагрузка, экзаменационное давление и тревога о будущем. На этом фоне любая ошибка воспринимается серьёзнее, чем раньше, а неопределённость усиливает эмоциональные колебания.
</a:t>
            </a:r>
            <a:endParaRPr lang="en-US" sz="1173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критике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 социальное давление делают подростка более восприимчивым к замечаниям и насмешкам. Поэтому даже незначительная критика может вызывать сильную реакцию, раздражение или замкнутость.
</a:t>
            </a:r>
            <a:endParaRPr lang="en-US" sz="11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стресса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ситуации, где результат кажется решающим: экзамены, выбор дальнейшего пути и сложные разговоры дома.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усиливается там, где есть неопределённость и высокая ставка; цифровая среда делает сравнение с другими постоянным.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модуля Unit 4.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700" cy="76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самоощущение подростка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29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пробует новые роли через одежду, музыку, интересы и круг общения. Эти внешние признаки часто становятся способом понять, кем он является и чем отличается от других.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527851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одобрения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особенно возрастает значимость реакции сверстников. Одобрение укрепляет уверенность, а насмешка или игнорирование могут сильно задеть и надолго испортить настроение.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361574" y="1387975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нередко меняются быстрее, чем раньше, потому что подросток одновременно стремится к свободе и боится быть отвергнутым. Внутренний конфликт делает поведение менее предсказуемым.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694129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старшеклассников ключевым становится вопрос не только «кто я», но и «каким меня видят другие». Именно из этого рождается желание быть заметным и принятие себя.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3527851" y="247580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в 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выделяться не отменяет желания быть частью группы. Подросток ищет баланс между индивидуальностью и принятием, поэтому особенно чувствителен к реакции окружающих.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подростка и типичные трудности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базовые потребности подростка связаны с повседневными трудностями и почему для устойчивости важны и свобода, и границы.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лучше справляется с трудностями, когда получает пространство для выбора, но не остаётся без ясных границ и поддержки.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по теме подросткового возраста.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фактор устойчивости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можно говорить о трудностях без страха унижения, подросток быстрее восстанавливается после неудач. Доверие снижает тревожность и помогает воспринимать ошибки как часть опыта.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и понятные правила работают лучше, чем резкий контроль. Если границы объяснены заранее и применяются последовательно, подростку легче принимать ограничения без постоянного сопротивления.
</a:t>
            </a:r>
            <a:endParaRPr lang="en-US" sz="1245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мнению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Старшекласснику важно чувствовать, что его мнение учитывают всерьёз. Даже если взрослые не согласны, спокойный диалог и уважение к личному пространству укрепляют контакт.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решение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ситуациях участие родителей особенно полезно, когда они не только критикуют, но и помогают искать выход. Такая поддержка формирует уверенность и навыки ответственности.
</a:t>
            </a:r>
            <a:endParaRPr lang="en-US" sz="11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подросток справляется с трудной ситуацией
</a:t>
            </a:r>
            <a:endParaRPr lang="en-US" sz="254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переход от эмоций к действию помогает снизить стресс и найти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давление сверстников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друзья часто становятся почти таким же важным ориентиром, как семья. Именно поэтому реакция компании может укреплять уверенность или, наоборот, сильно ранить.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подражания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желание не выделяться заставляет подростка соглашаться на рискованные поступки или скрывать собственное мнение. Такое давление особенно заметно там, где ценится внешняя «своесть».
</a:t>
            </a:r>
            <a:endParaRPr lang="en-US" sz="1399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помогает чувствовать поддержку, делиться сомнениями и переживать трудные моменты без страха осуждения. В такой среде легче развивать инициативу и сотрудничество.
</a:t>
            </a:r>
            <a:endParaRPr lang="en-US" sz="1393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надёжных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дружба строится на доверии, взаимной помощи и уважении границ. Если рядом можно быть собой, не опасаясь насмешки, отношения становятся источником силы, а не напряжения.
</a:t>
            </a:r>
            <a:endParaRPr lang="en-US" sz="13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сети: польза и риски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особенно важно не только время в сети, но и то, как оно влияет на сон, внимание и эмоциональное состояние.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социальных сетей заметны, но риски становятся серьёзными при отсутствии самоконтроля и цифровых границ.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модуля Unit 4.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в спортзал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Миша идёт на тренировку не ради чужих комментариев, а чтобы снять напряжение после контрольных. Через несколько недель он замечает: спать стало легче, настроение ровнее, а собственное тело воспринимается спокойнее и без прежней критики.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зеркало начинает спорить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примеряет школьную форму и вдруг замечает, что стала по-другому смотреть на себя. Быстрый рост, изменения фигуры и сравнение с одноклассницами делают обычное зеркало источником сомнений, хотя раньше внешность почти не занимала её мыслей.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Лента, которая задаёт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телефоне подростки видят безупречные фото, отретушированные кадры и «идеальные» тела. Постепенно это смещает планку нормы: обычная внешность кажется недостаточно хорошей, даже если за экраном стоит не реальность, а тщательно отобранный образ.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Внешность, спорт и образ тела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626" y="1531950"/>
            <a:ext cx="281564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защитные факторы подростка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подросткового возраста; обобщение типичных жизненных ситуаций старшеклассников.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рисков и того, что помогает сохранить устойчивость в повседневной жизни старшеклассника.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подростка определяется не только наличием проблемы, но и тем, есть ли рядом поддерживающая среда, режим и возможность просить о 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старшекласснику определиться с будущим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Тесты, консультации и беседы со специалистами помогают увидеть свои сильные стороны, сопоставить интересы с требованиями профессий и снизить тревогу из-за неопределённости.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проба сил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Олимпиады, проекты и профильные занятия дают возможность проверить себя на практике. Такой опыт показывает, какие предметы даются легче, а где нужна дополнительная работа.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полезных делах развивает ответственность, коммуникацию и умение работать в команде. Одновременно подросток лучше понимает, какая деятельность приносит ему смысл и удовлетворение.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своих сильных сторон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честно оценивает свои успехи, привычки и интересы, выбор становится осознаннее. Это помогает не следовать чужим ожиданиям автоматически и не бояться корректировать планы.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увереннее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укрепляется не одним сильным шагом, а повторяющимися полезными привычками, которые снижают усталость и делают повседневность предсказуемее.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сна, движения и поддержки взрослых; отдельные меры работают лучше, когда они входят в стабильный режим.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 школьному благополучию и гигиене учебного труда.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нельзя игнорировать
</a:t>
            </a:r>
            <a:endParaRPr lang="en-US" sz="283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успеваемости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результатов часто связано не с ленью, а с истощением ресурсов. Когда подростку становится трудно сосредоточиться, ему может быть нужна не критика, а внимание к общему состоянию.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52078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усталость не проходит даже после сна и выходных, это может говорить о хроническом стрессе. Такой сигнал важно рассматривать вместе с режимом дня, нагрузкой и эмоциональным фоном.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18044" y="183557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от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общения, кружков и привычных занятий нередко показывает, что подростку тяжело справляться внутри себя. Замкнутость может быть защитной реакцией на перегрузку или переживания.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2058109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 и срывы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вспышки злости, резкие ответы и нетерпимость к мелочам иногда становятся способом показать внутреннее напряжение. За внешней резкостью может скрываться тревога, обида или усталость.
</a:t>
            </a:r>
            <a:endParaRPr lang="en-US" sz="1216" dirty="0"/>
          </a:p>
        </p:txBody>
      </p:sp>
      <p:sp>
        <p:nvSpPr>
          <p:cNvPr id="14" name="Text 6"/>
          <p:cNvSpPr txBox="1"/>
          <p:nvPr/>
        </p:nvSpPr>
        <p:spPr>
          <a:xfrm>
            <a:off x="4816058" y="3210827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соматика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сна, головные боли, боли в животе и другие жалобы без ясной причины требуют внимания. Даже если подросток не говорит о проблеме прямо, тело может сигнализировать о перегрузке.
</a:t>
            </a:r>
            <a:endParaRPr lang="en-US" sz="12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поддержку, если трудно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уровней помощи: от самопомощи и разговора до профессиональной поддержки; при угрозах и насилии — немедленное обращение к 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показывает подростковый возраст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вместо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книги часто делают акцент на бунте, резких поступках и конфликте с взрослыми. Такой образ заметен и выразителен, но он отражает лишь часть подросткового опыта.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помогают семье, ухаживают за младшими, выполняют поручения и учатся доводить дела до конца. Это делает их опыт зрелее, чем привычный культурный стереотип о «непослушном возрасте».
</a:t>
            </a:r>
            <a:endParaRPr lang="en-US" sz="139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часть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старшеклассник живёт не только эмоциями, но и расписанием, контрольными, кружками и домашними обязанностями. Повседневность требует дисциплины, а не только импульсивности.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без упрощений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юность включает одновременно поиск себя, тревогу, обучение и планы на будущее. Поэтому она не сводится ни к конфликту, ни к веселью: это многослойный этап развития.
</a:t>
            </a:r>
            <a:endParaRPr lang="en-US" sz="13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взросление легче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легче взрослеть, когда с ним разговаривают спокойно и по существу. Уважение снижает сопротивление, помогает слышать аргументы и учит обсуждать трудности без унижения и давления.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границы делают среду предсказуемой и безопасной. Если правила известны заранее и применяются последовательно, подросток лучше понимает последствия поступков и быстрее принимает ответственность.
</a:t>
            </a:r>
            <a:endParaRPr lang="en-US" sz="1238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становятся частью обучения, а не поводом для стыда. Когда взрослые позволяют исправлять промахи, подросток не боится пробовать новое и учится анализировать собственные решения.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развивается быстрее там, где подростку помогают принимать решения, а не делают всё за него. Советы, обсуждение вариантов и доверие укрепляют внутреннюю опору.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права на собственное мнение и регулярная обратная связь создают чувство устойчивости. В такой среде подросток легче справляется с неопределённостью и увереннее строит планы.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свободы и ответственности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элемент исчезает, равновесие нарушается: свобода без границ превращается в хаос, а контроль без доверия лишает подростка самостоятельности.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возникает там, где выбор, ответственность, безопасность и уважение удерживаются вместе, а не противопоставляются друг другу.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по материалам урока о подростковом возрасте и семейной поддержке.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 — время роста и испытаний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молодым нелегко, но именно в этом возрасте формируются характер, самостоятельность и жизненные ориентиры. Поддержка, разумные границы и навыки саморегуляции помогают пройти этот путь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2026-05-31T18:20:24Z</dcterms:created>
  <dcterms:modified xsi:type="dcterms:W3CDTF">2026-05-31T18:20:24Z</dcterms:modified>
</cp:coreProperties>
</file>