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 пространстве: основные идеи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параллельность в трёхмерном мире?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нужна параллельность в 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перейти от плоских чертежей к объёмным фигурам, научиться читать модели куба, призмы и параллелепипеда, а также уверенно различать пересекающиеся, параллельные и скрещивающиеся линии.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считают параллельными только тогда, когда они лежат в одной плоскости и не пересекаются. В записи используют обозначение a ∥ b.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вид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пространственном чертеже прямые могут выглядеть параллельными или, наоборот, сходящимися из-за перспективы. Поэтому вывод делают не по внешнему виду, а по геометрическим условиям.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скрещивающиеся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не пересекаются, но не принадлежат одной плоскости, они скрещиваются. Это уже не параллельность, а особый случай расположения в пространстве.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 фигурах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кубе и прямоугольном параллелепипеде параллельными обычно оказываются соответствующие рёбра и линии на противоположных гранях. Такие примеры удобно использовать в задачах и доказательствах.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пространстве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плоскости и их свойство с секущей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плоскости параллельны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плоскости параллельны, если они не имеют общих точек. Если же они полностью совпадают, в школьной геометрии это тоже рассматривают как параллельное положение.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секущей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третья плоскость пересекает две параллельные плоскости, то линии пересечения оказываются параллельными. Это одно из самых полезных свойств при решении задач.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применяют в кубе, призме и параллелепипеде, когда нужно сравнить направления рёбер, построить сечение или доказать параллельность без 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и плоскостей в пространстве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у геометрических объектов больше вариантов расположения, чем на плоскости. Поэтому при решении задач важно сразу уточнять, какие случаи вообще возможны.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нельзя ограничиваться одним признаком: сначала определяют тип объектов, затем проверяют общую плоскость и наличие общих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9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рёбрами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кубе и параллелепипеде параллельность часто устанавливают по соответствующим рёбрам или по линиям пересечения граней. Это позволяет решать задачи быстрее и точнее.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доказательствах часто вводят дополнительную плоскость, чтобы увидеть нужные прямые в одной плоской ситуации. Так проще применять известные свойства и делать строгий вывод.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прямые лежат в одной плоскости и не пересекаются, они параллельны. Именно условие общей плоскости отличает этот случай от скрещивающихся прямых.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 одной и той же прямой, то они параллельны между собой. Этот признак особенно удобен в задачах, где есть несколько рёбер одной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прямой и плоскости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параллельна плоскости, если у них нет общих точек. В записи это обозначают как a ∥ α, и именно отсутствие пересечения является решающим.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параллельную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лежит в одной плоскости, а другая плоскость ей параллельна, то эта прямая не встретит вторую плоскость. Такой вывод часто используется в задачах на построение.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это удобно на примере карандаша над столом, полки над поверхностью или линии, идущей параллельно крышке коробки. Объект как будто расположен «над» плоскостью.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вокруг нас: примеры из реальных объектов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геометрические идеи легко увидеть в тетради, мебели, коробках и элементах здания. На бытовых объектах такие отношения встречаются постоянно, даже если мы не замечаем их 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параллельности присутствуют в повседневных предметах, поэтому тема хорошо связывает геометрию с наблюдением реального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бытовых примеров из школьного курса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плоскость нужна, чтобы прямые считались параллельными.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проверка условия общей плоскости позволяет избежать главной ошибки: на рисунке линии могут выглядеть одинаково направленными, но в пространстве не быть параллельными.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9 класс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параллельность в геометрической 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прямых, прямой и плоскости, а также двух плоскостей.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плоскостей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точки отсутствуют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плоскости параллельны, они не пересекаются и не имеют общих точек. Это позволяет сразу понять, что одна плоскость не «врезается» в другую, а как бы расположена на постоянном расстоянии от неё.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вторая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прямая, лежащая в одной из параллельных плоскостей, либо целиком принадлежит другой плоскости, либо совсем её не встречает. Такое свойство удобно при поиске пересечений в задачах на чертежах.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перпендикулярна одной из параллельных плоскостей, то она перпендикулярна и второй. Это помогает находить высоты, проверять взаимное положение граней и строить кратчайшие отрезки между плоскостями.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плоскостями остаётся одинаковым в любой точке. Поэтому их сравнивают по толщине, высоте или промежутку между гранями в кубе, коробке, призме и других объёмных фигурах.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утверждения, их смысл и типичные применения в геометрических доказательствах.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позволяют делать выводы без измерений: достаточно установить расположение объектов и воспользоваться уже известным свойством параллельности.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9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свойства параллельности: что используется в задачах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рёбер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кубе все 12 рёбер образуют три группы одинакового направления. В каждой группе по четыре ребра, и именно поэтому на чертеже удобно выделять их разными цветами: сразу видно, какие рёбра параллельны.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противоположных граней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и прямоугольного параллелепипеда противоположные грани всегда параллельны. Это хорошо заметно на коробке или книге: верхняя и нижняя поверхности, а также боковые стороны образуют устойчивые пары.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одной вершине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Рёбра, выходящие из одной вершины, направлены по-разному и образуют прямые углы в прямоугольном параллелепипеде. Зато рёбра, лежащие напротив друг друга, сохраняют одно направление и помогают распознавать параллельные линии на рисунке.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 кубе и прямоугольном параллелепипеде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параллельных рёбер и граней в кубе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удобно изучать как симметричную модель: у него одинаково распределены рёбра и строго выделяются пары противоположных граней.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число рёбер в каждом направлении показывает повторяемость структуры, а пары граней подтверждают строгую симметрию куба.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куба из школьной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как идея сохранения параллельности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параллельный перенос помогает строить повторяющиеся детали, одинаковые блоки и узоры. Он делает понятной идею, что параллельность не исчезает при перемещении фигуры без поворота.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совпадение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фигура и её образ после переноса равны по размерам и форме. Если наложить их друг на друга, они совпадут, только расположены будут в разных местах.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отрезки остаются параллельными своим исходным положениям и сохраняют длину. Именно поэтому параллельный перенос удобно связывать с повторяющимися элементами орнамента и одинаковыми клетками на бумаге.
</a:t>
            </a:r>
            <a:endParaRPr lang="en-US" sz="977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вектор для всех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каждая точка фигуры смещается на один и тот же вектор. Поэтому фигура не меняет форму, а лишь занимает новое положение на плоскости или в 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не равен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геометрическом рисунке длины и углы часто переданы условно, чтобы показать объём и скрытые рёбра. Поэтому нельзя судить о параллельности только по наклону линий: нужны свойства и признаки, а не внешний вид.
</a:t>
            </a:r>
            <a:endParaRPr lang="en-US" sz="1029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в объёме линии, которые в действительности параллельны, могут казаться сходящимися. Так происходит потому, что глаз видит не сам предмет, а его проекцию на плоскость листа или экрана.
</a:t>
            </a:r>
            <a:endParaRPr lang="en-US" sz="1045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рисунке параллельные линии могут выглядеть непараллельными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проверять условия, а не полагаться только на рисунок.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что надо помнить о параллельности в пространстве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объектов требуют разной проверки, но в каждой важно сначала понять, лежат ли они в одной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 плоскости и отсутствии пересечения, легче распознавать параллельность, не путая её со скрещиванием или простым совпадением направлений.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разделу «Параллельность в пространстве»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по теме параллельности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помогают применить признаки и свойства параллельности в типовых школьных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решающим становится не рисунок сам по себе, а строгая проверка условий: одна плоскость, отсутствие пересечения и подходящий признак.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упражнения по стереометрии, 9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 пространстве: главное в одном выводе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 пространстве помогает понимать рёбра, грани и линии на объёмных чертежах. Если помнить признаки, свойства и отличие от скрещивающихся прямых, задачи становятся понятнее и решаются увереннее.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2026-06-03T13:04:24Z</dcterms:created>
  <dcterms:modified xsi:type="dcterms:W3CDTF">2026-06-03T13:04:24Z</dcterms:modified>
</cp:coreProperties>
</file>