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06" y="2381250"/>
            <a:ext cx="3304988" cy="255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наречия уточняют действие, признак и смысл высказывания.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в русском языке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в системе речи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не изменяются, но заметно уточняют высказывание: отвечают, где, когда и как происходит действие. Понимание их разрядов помогает точнее читать, разбирать и строить текст.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162" y="1226425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962" y="3080520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определить разряд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слову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вопрос к наречию: где? , когда? , как? , насколько? , почему? или зачем?. Именно вопрос подсказывает, к какой группе относится слово в предложении.
</a:t>
            </a:r>
            <a:endParaRPr lang="en-US" sz="1199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наречие в разных фразах может уточнять место, время или способ действия. Поэтому важно смотреть не только на форму слова, но и на смысл рядом с ним.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грамматике обычно выделяют наречия места, времени, образа действия, меры и степени, причины и цели. Эти группы помогают упорядочить слова по их значению.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текста разряд наречия показывает, какую именно подробность добавляет слово: направление, момент, способ, силу признака, причину или цель действия.
</a:t>
            </a:r>
            <a:endParaRPr lang="en-US" sz="1138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разрядов делает речь точнее и грамотнее. Ученик легче подбирает нужное слово, избегает путаницы и увереннее объясняет его роль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21075"/>
            <a:ext cx="4821300" cy="194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вопрос, пример и смысл разряда.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определяется прежде всего вопросом и смыслом слова в контексте.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наречий по значению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показывают, где расположен предмет или где происходит действие. Они отвечают на вопросы где? , куда? и откуда? , помогая точно представить пространство.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здесь, там, тут, внизу, наверху, впереди, позади, издалека. Они часто встречаются в описаниях пути, движения и местности.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 только называют место, но и показывают движение к нему или от него. Поэтому они особенно полезны в предложениях о перемещении, прогулке и путешествии.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вопросы где? , куда? или откуда? , а смысл связан с пространством, его можно отнести к наречиям места. Контекст здесь решает всё.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вопросов в учебных примерах по теме.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«Разряды наречий» для 7 класса; дата не указана.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у наречий встречаются чаще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наречия образа действия, места и времени; причины и цели — реже.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уточняют, когда происходит действие: вчера, сегодня, завтра, теперь. Они помогают сразу понять, к какому моменту относится событие в тексте.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показывают, как долго длится действие: давно, недавно, уже, ещё. Такие наречия особенно полезны, когда важно не только время, но и его протяжённость.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всегда, иногда, часто, редко указывают на регулярность действий. С их помощью автор передаёт, происходит ли событие постоянно или лишь время от времени.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рассказом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повествовании наречия времени помогают выстроить последовательность событий. Благодаря им читателю легче понять, что случилось сначала, что потом и что происходит сейчас.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совершается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отвечают на вопрос как? и показывают способ действия. Они помогают увидеть, как именно кто-то идёт, говорит, работает или играет.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группе относятся быстро, медленно, тихо, громко, аккуратно, весело, смело, осторожно. Такие слова часто используются в школьных рассказах и описаниях.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 делают речь более яркой, потому что добавляют конкретность. Вместо общего сообщения читатель получает чёткую картину происходящего.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наречия относятся к глаголу и уточняют его значение. Поэтому их легко найти в предложении, если сначала определить действие, а потом его признак.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2607162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2607162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 степени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становится сильнее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сравнивали две записи на доске. В одной строке слово «очень» усиливало признак, и задача сразу казалась труднее. Наречия меры и степени помогают передать, насколько сильным является качество или действие.
</a:t>
            </a:r>
            <a:endParaRPr lang="en-US" sz="109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точность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технологии одна деталь оказалась слишком большой, а другая — совсем маленькой. Наречия меры и степени помогают заметить разницу между предметами, действиями и состояниями, не перегружая предложение лишними словами.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уменьшить впечатление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репетиции ученик сказал: «Я почти готов». Одно короткое слово изменило смысл всей фразы. Такие наречия, как почти, немного и чуть-чуть, ослабляют признак и делают высказывание точнее.
</a:t>
            </a:r>
            <a:endParaRPr lang="en-US" sz="10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наречия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вопросе, значении и контексте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наречия помогают понять, почему произошло действие, поэтому их значение особенно важно в точном анализе текста.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учебных примеров по теме «Разряды наречий»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разряда наречий в школьных примерах встречаются реже остальных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40033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 показывают, ради чего совершается действие. Они помогают отличить случайный поступок от намеренного и уточняют, какая цель стоит за действием в конкретной ситуации.
</a:t>
            </a:r>
            <a:endParaRPr lang="en-US" sz="1496" dirty="0"/>
          </a:p>
        </p:txBody>
      </p:sp>
      <p:sp>
        <p:nvSpPr>
          <p:cNvPr id="9" name="Text 3"/>
          <p:cNvSpPr txBox="1"/>
          <p:nvPr/>
        </p:nvSpPr>
        <p:spPr>
          <a:xfrm>
            <a:off x="3305656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нарочно, специально, намеренно. Они часто встречаются в предложениях, где важно подчеркнуть осознанность действия и его направленность на определённый результат.
</a:t>
            </a:r>
            <a:endParaRPr lang="en-US" sz="1474" dirty="0"/>
          </a:p>
        </p:txBody>
      </p:sp>
      <p:sp>
        <p:nvSpPr>
          <p:cNvPr id="10" name="Text 4"/>
          <p:cNvSpPr txBox="1"/>
          <p:nvPr/>
        </p:nvSpPr>
        <p:spPr>
          <a:xfrm>
            <a:off x="6071231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распознавать наречия цели помогает точнее понимать смысл высказывания и правильно объяснять поступки персонажей, героев текста или участников описываемой ситуации.
</a:t>
            </a:r>
            <a:endParaRPr lang="en-US" sz="14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75092"/>
            <a:ext cx="4228200" cy="1703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разряды наречий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разрядов помогает быстрее определить значение наречия и подобрать правильный вопрос к слову в 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легче определить по сочетанию вопроса и смысла, чем по внешнему виду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похожие на наречия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вокруг, справа или дома нельзя определять только по форме. Важно выяснить, что именно они обозначают в предложении: признак действия, место или часть словосочетания.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в разных предложениях может менять роль. Например, утром и весной иногда выступают как наречия, а иногда тесно связаны с существительным и требуют иного разбора.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вывод по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 действию и уточняет его, это наречие. Если же оно называет предметное значение или входит в устойчивое сочетание, разряд будет другим.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примеров удобно использовать как подсказку при повторении: чаще всего запоминаются самые привычные разряды.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«Разряды наречий», 7 класс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разрядов по числу примеров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разряд встречается в упражнениях, тем быстрее он узнаётся; редкие группы требуют отдельного внимания.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наречий в тексте и речи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уточняют, где, когда и как происходит действие. Благодаря им описание становится конкретнее, а читатель легче представляет событие, движение или последовательность событий.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и школьных текстах наречия делают речь живее. Они помогают показать скорость, аккуратность, силу чувства или степень признака без длинных объяснений.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наречия, высказывание часто станет слишком общим. Поэтому они особенно полезны там, где нужно кратко и ясно передать важную деталь действия или состояния.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наречия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разбора наречия по значению и вопросу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468" y="3000196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091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8265" y="509171"/>
            <a:ext cx="315225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разряда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разряд определяют по внешнему виду слова. Без анализа смысла легко перепутать разные группы и сделать неверный вывод о роли слова в предложении.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место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знакомые слова часто сбивают с толку. Чтобы не ошибиться, нужно проверить, отвечает ли слово на вопрос где? или когда? , и посмотреть на контекст.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очень, совсем и почти иногда воспринимают лишь как усилители. На самом деле они относятся к наречиям меры и степени и обозначают силу признака.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быть понятно только в предложении. Если не учитывать связь с другими словами, легко спутать наречие с другой частью речи.
</a:t>
            </a:r>
            <a:endParaRPr lang="en-US" sz="11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21075"/>
            <a:ext cx="4821300" cy="194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разряды наречий и помогает быстро сопоставить вопрос со значением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значение наречия всегда уточняется вопросом, а примеры помогают запомнить разряд.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наречий по разрядам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 для 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помогают точно понять смысл слова и его роль в предложении. Если опираться на вопрос, контекст и пример, определить разряд становится намного проще.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разрядах наречий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2026-05-28T13:40:02Z</dcterms:created>
  <dcterms:modified xsi:type="dcterms:W3CDTF">2026-05-28T13:40:02Z</dcterms:modified>
</cp:coreProperties>
</file>