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Олимпийских игр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спортивное событие с богатой историей и традициями.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Олимпийских игр: от древности до современности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начались в Древней Греции как праздник силы и единства. В 1896 году Пьер де Кубертен возродил Игры для укрепления дружбы между народами и развития спорта.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черты Олимпийских игр в античной Греции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длились пять дней и включали бег, борьбу и метание. Они служили объединению греческих полисов и прославлению богов.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соревнования в Олимпии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Чемпионов венчали лавровым венком и на родине чествовали всю жизнь, признавая их героизм и мастерство.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почести победителям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участвовать имели только свободные мужчины, жители греческих городов. Женщинам и иностранцам участие было запрещено.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соревнований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Олимпийских игр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идейные лидеры и педагоги стремились возродить Олимпийские игры в Европе. Кубертен инициировал международный олимпийский конгресс в 1894 году.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Пьера де Кубертена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современные Игры прошли в Афинах в 1896 году с участием 241 спортсмена из четырнадцати стран, включали сорок три вида соревнований.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международные Игры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спорта на летних Олимпийских играх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Бег, прыжки и метание — ключевые дисциплины, проверяющие силу и скорость. Это основа спортивной программы с древних времён.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лёгкой атлетики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зрелищные дисциплины демонстрируют силу, гибкость и выносливость спортсменов, соперничество на высоком уровне.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и гимнастика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Футбол, баскетбол и волейбол популярны среди зрителей, а скейтбординг и карате привлечены для интереса молодёжи.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 новые виды спорта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спорта на зимних Олимпийских играх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Игры включают лыжные гонки, биатлон и хоккей, которые проверяют выносливость, точность и командный дух спортсменов.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Фигурное катание, сноуборд и прыжки с трамплина демонстрируют грацию и технику, привлекая множество зрителей и участников.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 подготовка Олимпийских игр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организации Олимпиады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0431" y="1145300"/>
            <a:ext cx="408323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Страны-хозяева Олимпийских игр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городов и стран, принимавших Олимпиады, демонстрирует разнообразие и традиции мероприятий.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географическое распространение и повторный выбор городов свидетельствуют о важности и популярности Игр.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олимпийский комитет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участия для молодых спортсменов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Олимпиаде даёт шанс раскрыть талант и показать свои способности на мировой арене, что вдохновляет сверстников.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 уверенность, приобретённые на Играх, становятся прочной основой для дальнейшего развития и успехов.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учит честному соперничеству, взаимному уважению и помогает завести новые международные дружбы.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518270"/>
            <a:ext cx="439200" cy="35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Олимпийское движение для детей и подростков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соревнования и тематические игры развивают соревновательный дух и навыки сотрудничества среди школьников.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Турниры и квесты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Мастер-классы и встречи с известными спортсменами вдохновляют молодёжь на достижение высоких результатов.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чемпионами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уроки в школах знакомят детей с историей и ценностями Олимпиады, формируя интерес к здоровому образу жизни.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уроки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спортсмены тренируются в секциях, где учатся технике и командной работе под руководством опытных тренеров.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секции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традиции Олимпийских игр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переплетённых колец символизируют объединение всех континентов через спорт. Цвета колец выбраны так, чтобы на любом флаге мира был хотя бы один цвет, подчеркивая глобальное единство.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олимпийских колец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талисман олицетворяет культуру и традиции страны-хозяйки. Так, в Москве 1980 года это был медведь Миша, который стал одним из самых узнаваемых символов Олимпийских игр в истории.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талисманы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Девиз "Citius, Altius, Fortius" означает "Быстрее, выше, сильнее" и призывает спортсменов всегда стремиться к преодолению своих пределов. Этот лозунг отражает дух соревнований и постоянного самосовершенствования.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 Олимпиады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программ Олимпийских игр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 спорта регулярно включаются в программу для поддержания интереса молодёжи и отражения актуальных трендов в спорте. Это помогает Играм оставаться современными и динамичными.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Токио-2020 стартовали скейтбординг, карате, спортивное скалолазание и серфинг — виды, привлекающие молодых зрителей и спортсменов со всего мира.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новых дисциплин расширяет возможности участия, позволяя большему количеству молодых атлетов из разных уголков планеты проявить себя на Олимпиаде.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обновления программы способствуют развитию спорта и вдохновляют молодых людей заниматься новыми для них направлениями, укрепляя олимпийский дух.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олимпийских медалях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Медали каждой Олимпиады уникальны по дизайну, форме и размеру, отражая дух и особенности принимающей страны. Например, золотая медаль Токио-2020 весила 556 граммов и имела оригинальный дизайн.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производства серебряных и бронзовых медалей Токио использовали переработанные электронные устройства, что подчёркивает стремление к экологической ответственности и устойчивому развитию.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молодые участники Олимпиад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Димитриос Лундрас стал самым молодым призёром Олимпиады 1896 года, получив медаль в возрасте всего 10 лет, что остаётся уникальным случаем в истории Игр.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Маргарет Уотсон из Великобритании в 1936 году в возрасте 12 лет завоевала серебро в плавании, вдохновляя молодое поколение заниматься спортом и стремиться к высоким достижениям.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099650"/>
            <a:ext cx="4335300" cy="181700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по количеству олимпийских медалей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страны, набравшие наибольшее число медалей на летних и зимних Олимпийских играх, подчёркивая их спортивные традиции и успехи.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бесспорный лидер по медалям в летних Играх, в то время как Норвегия и Германия доминируют на зимних Олимпиадах.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статистика МОК,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олимпийские чемпионы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пловец завоевал 28 олимпийских медалей, из них 23 золотых, став самым титулованным спортсменом в истории Олимпийских игр. Его достижения вдохновляют спортсменов по всему миру.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Майкл Фелпс — рекордсмен плавания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фигуристка стала олимпийской чемпионкой в Пхёнчхане 2018 года в возрасте 15 лет, демонстрируя мастерство, технику и артистизм на льду, покорив зрителей и жюри.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Алина Загитова — звезда фигурного катания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8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Ямайский легкоатлет выиграл 8 золотых медалей на трёх Олимпиадах, установив мировой рекорд на дистанции 100 метров — 9.63 секунды, что сделало его легендой бега.
</a:t>
            </a:r>
            <a:endParaRPr lang="en-US" sz="1158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Усэйн Болт — король спринта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игры: Париж 2024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принимает Летние Олимпийские игры в третий раз, повторяя опыт 1900 и 1924 годов. Ожидается участие более 10 500 спортсменов из свыше 200 стран мира.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возвращение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программе появятся новые виды спорта и масштабная культурная программа, а также инициативы по экологичной организации, включая устойчивое строительство и сокращение отходов.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тренды и инновации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Эстафета олимпийского огня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6500" y="15773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зажигается в священной Олимпии, затем путешествует по разным городам и странам, символизируя преемственность традиций и объединяющую силу спорта между поколениями.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6500" y="31769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Эстафета охватывает тысячи километров, проходя через важные культурные и исторические места, демонстрируя единство народов и поддерживая дух мира накануне Олимпиады.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Рекорды, установленные на Олимпийских играх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выдающиеся достижения спортсменов в разных дисциплинах за последние десятилетия Олимпиад, подчеркивая их вклад в историю спорта.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свидетельствуют о росте уровня и совершенствовании техники в олимпийском спорте, вдохновляя будущие поколения.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олимпийский комитет, 2023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Вдохновляющая сила Олимпийских игр сегодня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продолжают объединять людей, стимулируя молодёжь к достижению высоких целей. Они способствуют развитию спорта и формируют ценности уважения и честной борьбы на международном уровне.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2026-05-10T11:08:04Z</dcterms:created>
  <dcterms:modified xsi:type="dcterms:W3CDTF">2026-05-10T11:08:04Z</dcterms:modified>
</cp:coreProperties>
</file>