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дружно, вежливо и с пользой для всех?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быть вместе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рождения рядом с человеком есть другие люди: семья, учителя, друзья. Именно с ними мы учимся говорить, договариваться, играть, помогать и решать трудности. Без общения жизнь была бы очень тихой — и немного скучной.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5198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7117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144" y="167117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23070"/>
            <a:ext cx="431700" cy="345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 с ребёнком каждый день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 и дедушки, братья и сёстры заботятся, учат первым правилам и помогают чувствовать себя в безопасности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задания, отвечает на вопросы и помогает узнавать новое. С ним легче учиться, если слушать внимательно и не отвлекаться.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ребёнок учится дружить, работать вместе и радоваться общим успехам. В классе особенно важны вежливые слова и умение ждать своей очереди.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живут рядом и каждый день помогают делать двор и дом спокойным местом. Доброжелательность и уважение делают соседство приятным.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играют вместе, поддерживают в трудный момент и делятся хорошим настроением. С ними даже обычный день становится ярче и веселее.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общение тёплым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школьника встречаются у двери класса и здороваются, улыбаясь друг другу. После такого начала легче попросить о помощи и не чувствовать неловкости. Простое приветствие будто открывает дверь в добрый разговор.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 — и разговор начинается спокойно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книга, а сосед по парте просит передать её без спешки и грубости. Слово «пожалуйста» звучит мягко и показывает уважение. Помочь после такой просьбы хочется сразу.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Пожалуйста, передай книгу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ребёнок помогает другому, тот обязательно благодарит. В конце разговора они прощаются и расходятся с хорошим настроением. Вежливые слова делают даже короткую встречу приятной и запоминающейся.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и до свидания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собеседника тоже важно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по-настоящему, собеседник чувствует уважение и доверие. Тогда разговор становится спокойным, а дружить, учиться и договариваться гораздо проще.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 смотрит на говорящего, замечает главное и помнит, о чём шла речь. Это особенно полезно в парной работе, чтении вслух и обсуждении в классе.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говорит, важно не перебивать его и не спешить с ответом. Так легче понять просьбу, задание или рассказ и не запутаться в деталях.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 говорят честно, не смеются над ошибками и умеют хранить секреты. Без доверия дружба быстро становится хрупкой, как печенье в рюкзаке.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радуется успехам товарища и не оставляет его одного в трудный момент. Рядом с таким человеком становится смелее и спокойнее.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крепнет, когда дети делятся игрушками, помогают друг другу и умеют сказать «прости». Иногда именно это короткое слово чинит обиду быстрее любого клея.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строится на доверии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ссориться и найти честное решение.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мирно решить спор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уважать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человека — значит помнить, что у него есть чувства и своё мнение. Поэтому к нему говорят спокойно, без насмешек и грубых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тоне голоса и в поступках. Когда человек не кричит, не толкается и умеет ждать, рядом с ним становится легче и приятнее.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помогает беречь чужую работу, вещи и старания. Тогда меньше ссор, больше доверия и намного больше желания делать добро.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младшим важно относиться терпеливо, а к старшим — внимательно. Так люди чувствуют заботу и понимают, что их слушают всерьёз.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помощь выглядит совсем просто: поднять тетрадь, собрать карандаши, придержать дверь или уступить место. Такие дела занимают минуту, а настроение меняют надолго.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внимательный человек, трудность кажется меньше. Добрый поступок показывает: ты не один, и помощь может прийти вовремя.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начинается с маленьких дел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632" y="1747259"/>
            <a:ext cx="2887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Здороваться и быть приветливым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сосед начинает встречу с улыбки и приветствия. Несколько добрых слов делают подъезд и двор намного дружелюбнее.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шумом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важно говорить тише, не хлопать дверями и не шуметь во дворе. Тогда другим легче отдыхать и заниматься своими делами.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порядок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убирать за собой и не оставлять мусор, двор и подъезд остаются чистыми. В таком месте жить рядом гораздо приятнее.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общий дом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мусорить, ломать скамейки или портить стены. Общие вещи нужны всем, поэтому к ним относятся аккуратно и бережно.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соседом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помогает не проходить мимо чужой беды. Иногда достаточно спросить: «Тебе помочь?» — и человеку уже становится легче и спокойнее.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настроение другого, можно выбрать такие слова, которые не ранят случайно. Тогда разговор получается спокойнее, а рядом становится теплее и безопаснее.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лицо, глаза и слышим голос человека, легче понять, рад он, устал, обижен или испугался. Это помогает вовремя поддержать его добрым словом.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чувства другого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внимательное действие превращается в помощь и добрый ответ.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замечания к доброму делу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портит разговор и как её исправить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Обзывание, перебивание или насмешка могут обидеть человека сразу. После таких слов разговор часто становится напряжённым и дружба трещит, как тонкий лёд.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резкое слово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Извинение, спокойный разговор и маленькая помощь возвращают доверие. Доброе дело показывает: человек понял свою ошибку и хочет снова стать хорошим товарищем.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извинение и доброе действие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остановиться и честно признать, что поступок был неверным, появляется шанс всё исправить. Ошибка — не конец, если человек готов слушать и меняться.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понимание ошибки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делает дело легче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цветные листы, клей и фломастеры. Один ученик вырезает буквы, другой рисует заголовок, третий аккуратно приклеивает картинки. Когда каждый занят своим делом, плакат получается ярким и аккуратным.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для школьного проекта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один читает задание вслух, другой ищет нужное число, а третий проверяет, всё ли верно. Ребята спорят недолго, потому что слушают друг друга и быстро находят лучший вариант.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чтение и проверка ответа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не толкаться, не кричать и не мешать другим. Когда каждый помнит о спокойном поведении, в классе и дома становится тише и безопаснее.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соблюдают и взрослые, и дети, рядом легче жить, играть и учиться. Получается дружный порядок, а не шумная неразбериха.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дела нужно убрать за собой: сложить карандаши, выбросить мусор, поставить стул на место. Маленькая аккуратность экономит время всем вокруг.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ждать своей очереди, беречь книги, парты, игрушки и общее имущество. Тогда вещи служат дольше, а люди меньше сердятся друг на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нужны для жизни вместе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простое приветствие может привести к новой дружбе.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и подружиться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6632" y="1747259"/>
            <a:ext cx="2887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быть добрым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расстроенного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нужен не совет, а тёплое слово и спокойный голос. Смело подойти, спросить, как дела, — это уже большая помощь.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новичку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Новенький может стесняться и путаться. Добрый помощник покажет дорогу, объяснит правила и не даст почувствовать себя совсем одиноким.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пройти мимо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часто тихая. Увидел трудность — помог, позвал взрослого, подал руку. Так доброта становится заметной делом, а не только словами.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Заступить добрым словом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кого-то обижают, важно не смеяться вместе со всеми. Можно спокойно сказать, что так делать нехорошо, и поддержать слабого.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след в памяти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может поднять настроение на весь день. А обидная фраза, наоборот, долго колется в памяти, как случайная заноза.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остаются надолго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помогает, говорит честно и не хитрит, ему доверяют. По поступкам сразу видно, можно ли на него положиться.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рассказывают о человеке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человека среди людей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внимательно: не перебивай, не отвлекайся и старайся понять, что хочет сказать другой. Так разговор идёт спокойно и без путаницы.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людей рядом: младших — с терпением, старших — с вниманием, а чужой труд — с бережностью. У каждого есть чувства и право на ошибку.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вежливо и умей мириться: «здравствуйте», «спасибо», «извините» открывают сердца. Если поссорились, честный разговор помогает снова стать друзьями.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Помогай, когда это нужно: подними упавшую вещь, уступи место, объясни задание или поддержи товарища. Маленькая помощь часто значит очень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слушает, уважает и помогает другим, рядом с ним становится спокойнее и теплее. Каждый добрый поступок — это маленький свет, который заметят и запомнят.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делают мир лучше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2026-05-21T09:01:12Z</dcterms:created>
  <dcterms:modified xsi:type="dcterms:W3CDTF">2026-05-21T09:01:12Z</dcterms:modified>
</cp:coreProperties>
</file>