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сочинение по наблюдениям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внимательно, подбираем точные слова и создаём живой текст.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и замечаем главное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начинается с внимательного взгляда на знакомый предмет, животное, природу или событие. В сочинении важны собственные впечатления и умение замечать детали, которые обычно ускользают.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тему для наблюдения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то, что хорошо знакомо и доступно для наблюдения: снег, дождь, котёнка, дерево во дворе или школьный праздник. Так текст получится понятным.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помогает не распыляться и держать мысль в порядке. Когда предмет один, легче заметить его признаки, настроение и самое интересное.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брать то, что можно увидеть, услышать или почувствовать самому. Слишком много тем сразу мешают описанию и превращают сочинение в путаницу.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655" y="16914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681" y="16914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2656" y="1714935"/>
            <a:ext cx="239100" cy="191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во время наблюдения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внимание, какого цвета предмет или явление. Яркие, тёмные, белые и золотистые оттенки сразу делают описание точнее и помогают читателю представить картину.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Заметьте, большой ли предмет, высокий он или низкий, круглый или вытянутый. Такие признаки помогают описанию стать ясным и аккуратным.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как движется снег, лист, птица или вода. Медленно, быстро, плавно или порывисто — эти слова оживляют текст и делают его более выразительным.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самое интересное слышно, а не видно: шорох, стук, шелест, тишина. Звуки помогают передать атмосферу и делают сочинение живым.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какое чувство вызывает наблюдение: спокойствие, радость, прохлада или лёгкая тревога. Настроение часто скрыто в мелких деталях и делает текст особенно тёплым.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картину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качества предмета: яркий, серый, пушистый, мокрый, тихий, свежий. Такие слова делают описание точным. Без них текст звучит слишком обобщённо и бедно.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что делает предмет или явление: блестит, кружится, шуршит, стучит, медленно идёт. С их помощью картинка словно начинает двигаться и «оживать».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к сочинению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смотрит внимательно, потом записывает признаки и собирает текст по плану.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сочинения: где и когда происходит наблюдение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назовите, где происходит наблюдение: в парке, у окна, на школьном дворе или дома. Это сразу помогает читателю представить картину.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указать время: утром, вечером, осенью или зимой. Одна короткая подсказка делает начало спокойным и понятным.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скажите, что вы заметили в первую очередь. Одного-двух предложений достаточно, чтобы текст сразу начал разворачиваться.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часть: как строить описание по порядку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главный предмет или явление, а потом переходите к его частям и подробностям. Такой ход помогает читателю не терять нить описания.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говорить об одном признаке в одном абзаце: сначала внешний вид, потом движение, затем звук или настроение. Тогда текст не будет прыгать с места на место.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от общего к частному, сочинение становится аккуратным. Читатель видит сначала целую картину, а потом замечает самые интересные детали.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882" y="21911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57" y="21911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557" y="21911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0202" y="21911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240" y="21911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передать настроение через детали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дорожки, прохладный воздух и блестящие капли сразу меняют настроение текста. Такие детали не просто описывают, а создают чувство вокруг.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светло, тепло, свежо помогают передать приятное ощущение. Они делают картину доброй и понятной, словно в неё заглянуло маленькое солнце.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шорох листьев, шёпот ветра или стук дождя помогают почувствовать сцену. Читатель будто слышит её рядом, а не только читает о ней.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своё впечатление, описание становится живым. Радость, удивление или спокойствие показывают, как именно ученик увидел картину и что его поразило.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небольшая, но верная деталь часто говорит больше длинного объяснения. Она связывает предмет и настроение, поэтому текст звучит искренне.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на ветке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голой ветке сидит воробей, будто маленький сторож двора. Он нахохлился, но не спешит улетать, и от этого вся картина кажется тихой и внимательной. Одна такая деталь сразу собирает сочинение в живой образ.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на листе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на зелёном листе блестит одна большая капля. Она дрожит на свету, как крошечное стеклянное яблоко, и рядом всё кажется особенно свежим. Именно такие находки помогают увидеть главное без длинных описаний.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деталь — большая находка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1–2 точных слова сильнее длинного ряда общих определений: они помогают заметить нужную деталь и сделать описание живым, а не расплывчатым.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сочинению по наблюдениям для 3 класса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точных слов уже хватает, чтобы текст стал яснее и выразительнее.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сравнения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предмет через знакомый образ: листья могут быть похожи на монетки, снег — на мягкое одеяло, а облако — на пушистую вату.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сравнение должно быть понятным ребёнку и не слишком сложным. Если образ знаком, читателю легче представить картину и почувствовать её настроение.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лучше использовать умеренно: одно-два удачных образа оживляют описание, а их избыток отвлекает. Тогда текст остаётся ясным и выразительным.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067" y="16914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5542" y="16914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2569" y="1691475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57994" y="1691475"/>
            <a:ext cx="208425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13419" y="1691475"/>
            <a:ext cx="208425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связи частей текста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«сначала», «в начале», «вокруг было» помогают сразу войти в описание и показать, где и с чего начинается наблюдение.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«потом», «затем», «ещё» ведут читателя от одной детали к другой, чтобы текст двигался спокойно и последовательно, без скачков.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«особенно» выделяет главную деталь. С его помощью автор показывает, что именно сильнее всего привлекло внимание и запомнилось.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«кроме того» помогает добавить новый признак или впечатление, не ломая ход текста и не превращая сочинение в хаос.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«наконец» и «в конце» подводят итог наблюдению. Они подсказывают читателю, что сочинение подходит к завершению и мысль становится ясной.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сочинение перед сдачей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помогает увидеть текст целиком: от смысла и построения до орфографии и лишних слов.
</a:t>
            </a:r>
            <a:endParaRPr lang="en-US" sz="1121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 делают описание тусклым: читатель видит не картину, а размытое «что-то хорошее». Лучше подбирать точные признаки предмета или явления.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нет главной детали, сочинение распадается на мелкие кусочки. Тогда трудно понять, что автору действительно удалось заметить и почувствовать.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Путаный порядок мыслей мешает читать текст спокойно. Сначала лучше назвать место и время, потом описать главное, а уже после — добавить впечатление.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предложения без остановок утомляют читателя. Ещё хуже, когда ученик только перечисляет предметы и забывает показать своё отношение к увиденному.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сочинении по наблюдениям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дорожке в парке медленно шуршали жёлтые листья. Скамейки блестели от влаги, а в воздухе чувствовалась прохлада. От этой тихой картины хотелось идти медленнее и смотреть по сторонам.
</a:t>
            </a:r>
            <a:endParaRPr lang="en-US" sz="828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дорожка после дождя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старого клёна листья уже начали падать и кружиться в воздухе. Один лист зацепился за ветку, другой лёг на мокрую тропинку, а третий тихо поплыл к лужице. Парк казался спокойным и немного задумчивым.
</a:t>
            </a:r>
            <a:endParaRPr lang="en-US" sz="759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кружатся над тропинкой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удачного наблюдения: осенний парк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закончить сочинение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достаточно коротко сказать, что больше всего понравилось или запомнилось. Так читатель понимает: наблюдение не просто описано, а прожито автором.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повторять начало почти теми же словами. Лучше подвести маленький итог: что изменилось в настроении, какой вывод сделал ученик, какое чувство осталось.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концовка звучит просто и ясно. Она может быть одной фразой, но должна оставить после себя спокойное, тёплое или радостное впечатление.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сочинения по наблюдениям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Трёхчастный план помогает младшему школьнику не потерять мысль и сохранить порядок в тексте.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611" y="2192833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9836" y="2192833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736" y="2192833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4663" y="2192833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опорных слов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дожде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Серый, тихий, капли, стучат, блестят, лужи, прохлада, свежий воздух — эти слова помогают описать дождливую погоду без лишних объяснений и длинных повторов.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снеге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Белый, мягкий, искрится, скрипит, пушистый, морозный, лёгкий, чистый — такой набор сразу подсказывает, как передать зимнюю картину точно и просто.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слова не пишут сочинение вместо ученика, но помогают быстрее начать и не потерять главную тему. С ними легче выбрать нужное выражение.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нужное слово уже рядом, текст получается увереннее и аккуратнее. Такой словарик особенно полезен, когда хочется сказать ясно, но не получается сразу.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по наблюдениям получается тогда, когда ученик внимательно смотрит, выбирает точные слова и держит порядок в тексте. Даже самый обычный лист или котёнок могут стать интересным рассказом.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2026-05-21T22:19:02Z</dcterms:created>
  <dcterms:modified xsi:type="dcterms:W3CDTF">2026-05-21T22:19:02Z</dcterms:modified>
</cp:coreProperties>
</file>