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 клеточная инженерия в дыхательной системе
</a:t>
            </a:r>
            <a:endParaRPr lang="en-US" sz="334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молекулы и клетки помогают восстанавливать дыхательную систему.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54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современные биотехнологии помогают понять болезни дыхательной системы и искать новые способы лечения. Генетические и клеточные подходы особенно полезны там, где страдают эпителий, реснички и защитные механизмы.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дыхательная система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доставляет кислород в организм и удаляет углекислый газ. Без этого клетки не получают энергию, а обмен веществ и работа органов быстро нарушаются.
</a:t>
            </a:r>
            <a:endParaRPr lang="en-US" sz="1329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Проходимость дыхательных путей обеспечивает свободное движение воздуха. Если просвет сужается или в нём скапливается слизь, дыхание становится менее эффективным и требует большего усилия.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альвеол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создают огромную поверхность для обмена газов. Их тонкие стенки позволяют кислороду быстро переходить в кровь, а углекислому газу — выходить наружу.
</a:t>
            </a:r>
            <a:endParaRPr lang="en-US" sz="134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 эпителий защищают дыхательные пути от пыли, микробов и повреждений. Когда эта защита ослаблена, возрастает риск воспаления и инфекций.
</a:t>
            </a:r>
            <a:endParaRPr lang="en-US" sz="13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инженерия: что именно меняют в ДНК
</a:t>
            </a:r>
            <a:endParaRPr lang="en-US" sz="2291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эффекта
</a:t>
            </a:r>
            <a:pPr algn="l" indent="0" marL="0">
              <a:lnSpc>
                <a:spcPct val="100000"/>
              </a:lnSpc>
              <a:buNone/>
            </a:pPr>
            <a:r>
              <a:rPr lang="en-US" sz="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вмешательства проверяют результат: изменился ли белок, восстановилась ли функция клетки и не возникли ли побочные эффекты. Без такого контроля метод нельзя считать безопасным.
</a:t>
            </a:r>
            <a:endParaRPr lang="en-US" sz="998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Доставка в клетку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 клетку доставляют нужный инструмент с помощью вектора. Он переносит генетический материал или систему редактирования точно в выбранные клетки, чтобы изменить их работу.
</a:t>
            </a:r>
            <a:endParaRPr lang="en-US" sz="998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мишени
</a:t>
            </a:r>
            <a:pPr algn="l" indent="0" marL="0">
              <a:lnSpc>
                <a:spcPct val="100000"/>
              </a:lnSpc>
              <a:buNone/>
            </a:pPr>
            <a:r>
              <a:rPr lang="en-US" sz="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участок ДНК, связанный с нарушением работы клетки или развитием болезни. Это может быть ген, кодирующий белок, участвующий в работе эпителия, ресничек или иммунного ответа.
</a:t>
            </a:r>
            <a:endParaRPr lang="en-US" sz="998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генной инженерии
</a:t>
            </a:r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стандартный подход: от поиска гена до анализа эффекта в клетке.
</a:t>
            </a:r>
            <a:endParaRPr lang="en-US" sz="254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CRISPR/Cas как точные «ножницы» для ДНК
</a:t>
            </a:r>
            <a:endParaRPr lang="en-US" sz="2354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CRISPR/Cas использует направляющую РНК, которая находит нужный участок ДНК. После этого фермент Cas разрезает цепь в заданном месте, открывая путь к редактированию.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мутаций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этот инструмент рассматривают как способ исправить точечную мутацию. Он помогает понять, как изменение одного участка ДНК может повлиять на работу всей клетки.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CRISPR/Cas также применяют для проверки экспрессии генов. Если после редактирования белок появляется в другом количестве, это показывает, насколько ген был активен.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экспрессия гена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белку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Информация, записанная в ДНК, сначала переписывается в РНК, а затем используется для синтеза белка. Именно так генетическая инструкция превращается в реальный клеточный продукт.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слабая экспрессия приводит к нехватке белка, а слишком сильная — к его избытку. Оба случая могут нарушать работу клеток дыхательной системы и их защитные функции.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органов дыхания особенно значимы белки каналов, ресничек и защитных молекул. Их количество и структура напрямую влияют на движение слизи, очищение путей и устойчивость тканей.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инженерия: работа с клетками и тканями
</a:t>
            </a:r>
            <a:endParaRPr lang="en-US" sz="201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инженерия работает с живыми клетками, а не с отдельным геном. Поэтому её цель шире: сохранить, изменить или восстановить свойства клеточной популяции.
</a:t>
            </a:r>
            <a:endParaRPr lang="en-US" sz="1147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выращивают в культуре, где можно контролировать условия их роста и направлять развитие. Это позволяет получать нужный материал для экспериментов и прикладных задач.
</a:t>
            </a:r>
            <a:endParaRPr lang="en-US" sz="1137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нужного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используют стволовые клетки, чтобы получить клетки с нужными свойствами. Такой подход особенно ценен, когда исходная ткань повреждена или труднодоступна для изучения.
</a:t>
            </a:r>
            <a:endParaRPr lang="en-US" sz="1066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науке
</a:t>
            </a:r>
            <a:pPr algn="l" indent="0" marL="0">
              <a:lnSpc>
                <a:spcPct val="100000"/>
              </a:lnSpc>
              <a:buNone/>
            </a:pPr>
            <a:r>
              <a:rPr lang="en-US" sz="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Подготовленные клетки применяют для восстановления тканей или создания лабораторных моделей органов. Так можно исследовать болезнь и проверять потенциальные лекарства без риска для пациента.
</a:t>
            </a:r>
            <a:endParaRPr lang="en-US" sz="108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и проверяют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2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путь от получения материала до его использования в исследованиях или лечении.
</a:t>
            </a:r>
            <a:endParaRPr lang="en-US" sz="243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и перепрограммирование
</a:t>
            </a:r>
            <a:endParaRPr lang="en-US" sz="2324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способны долго делиться и сохранять запас для последующей специализации. Это делает их полезными для замены повреждённых клеток дыхательного эпителия.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Направленное перепрограммирование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направленном перепрограммировании клеткам придают нужные признаки, например свойства эпителия дыхательных путей. Так получают материал для изучения барьерной функции и регенерации тканей.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дыхательной системы особенно важны модели, которые помогают наблюдать формирование ткани без вмешательства в организм человека. Это безопаснее и позволяет изучать ранние стадии развития.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и перепрограммированные клетки используют не только в исследованиях, но и как основу для будущих восстановительных подходов. Их ценность — в способности восполнять утраченные функции.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органоиды дыхательных путей
</a:t>
            </a:r>
            <a:endParaRPr lang="en-US" sz="221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Мини-модель дыхательного пути
</a:t>
            </a:r>
            <a:pPr algn="l" indent="0" marL="0">
              <a:lnSpc>
                <a:spcPct val="90000"/>
              </a:lnSpc>
              <a:buNone/>
            </a:pPr>
            <a:r>
              <a:rPr lang="en-US" sz="3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 такой органоид выглядит как крошечный фрагмент дыхательного пути, но внутри него уже заметны живые клетки эпителия. По их росту и форме исследователи судят, насколько нормально развивается ткань и как она реагирует на изменения в ДНК.
</a:t>
            </a:r>
            <a:endParaRPr lang="en-US" sz="998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видно работу ресничек
</a:t>
            </a:r>
            <a:pPr algn="l" indent="0" marL="0">
              <a:lnSpc>
                <a:spcPct val="90000"/>
              </a:lnSpc>
              <a:buNone/>
            </a:pPr>
            <a:r>
              <a:rPr lang="en-US" sz="3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5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клеток сохраняются реснички и правильная организация слоя, органоид начинает напоминать настоящую слизистую оболочку. Это позволяет увидеть, как нарушается очистка дыхательных путей при наследственных заболеваниях, и сравнить нормальный и изменённый варианты ткани.
</a:t>
            </a:r>
            <a:endParaRPr lang="en-US" sz="948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лечения на модели
</a:t>
            </a:r>
            <a:pPr algn="l" indent="0" marL="0">
              <a:lnSpc>
                <a:spcPct val="90000"/>
              </a:lnSpc>
              <a:buNone/>
            </a:pPr>
            <a:r>
              <a:rPr lang="en-US" sz="3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особенно ценны, когда нужно проверить, как действует лекарство на конкретную мутацию. На одной модели можно одновременно наблюдать рост клеток, изменение структуры ткани и ответ на препарат, не рискуя здоровьем пациента.
</a:t>
            </a:r>
            <a:endParaRPr lang="en-US" sz="1017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органоиды дыхательных путей
</a:t>
            </a:r>
            <a:endParaRPr lang="en-US" sz="221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точнее работает с причиной болезни, а клеточная — с заменой и восстановлением повреждённых структур.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 и учебной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подходов показывает, что они решают разные задачи: один исправляет генетическую причину, другой восстанавливает клеточный уровень организации.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подходов в дыхательной системе
</a:t>
            </a:r>
            <a:endParaRPr lang="en-US" sz="228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обращают внимание при оценке безопасности
</a:t>
            </a:r>
            <a:endParaRPr lang="en-US" sz="1944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редактирования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насколько точно инструмент вносит изменения в ДНК. Особое внимание уделяют нецелевым эффектам, потому что лишние разрезы или замены могут нарушить работу клетки.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вмешательства оценивают жизнеспособность клеток и сохранение их функции. Если клетка выжила, но потеряла способность формировать нормальную ткань, результат нельзя считать безопасным.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практическим применением наблюдают, сохраняется ли эффект со временем и не появляются ли поздние осложнения. Для медицины важен не только быстрый результат, но и его стабильность.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мишени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какой именно ген или участок ДНК связан с нарушением работы дыхательной системы. Без точной мишени редактирование теряет смысл и может затронуть здоровые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этические вопросы редактирования
</a:t>
            </a:r>
            <a:endParaRPr lang="en-US" sz="2201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зародышевой линии передаются потомкам, поэтому решение затрагивает не только одного пациента, но и будущие поколения. Именно это делает такие вмешательства особенно чувствительными.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человек не может дать согласие на вмешательство до своего рождения. Поэтому возникает вопрос, кто вправе принимать решение и какие ограничения должны быть обязательными.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или улучшение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направлено на устранение болезни, а улучшение — на усиление качеств, не связанных с заболеванием. Разграничить эти цели непросто, особенно если вмешательство меняет нормальные свойства организма.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научной возможности остаются вопросы справедливости: кто получит доступ к технологиям, как избежать неравенства и кто будет отвечать за возможные последствия для 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как воздушный путь
</a:t>
            </a:r>
            <a:pPr algn="l" indent="0" marL="0">
              <a:lnSpc>
                <a:spcPct val="9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работает как прочная магистраль, по которой воздух попадает в грудную полость. Её стенка удерживает просвет открытым, чтобы поток не прерывался при вдохе и выдохе, а дальше воздух направляется в более узкие бронхи.
</a:t>
            </a:r>
            <a:endParaRPr lang="en-US" sz="948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внутри лёгких
</a:t>
            </a:r>
            <a:pPr algn="l" indent="0" marL="0">
              <a:lnSpc>
                <a:spcPct val="9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напоминают разветвлённое дерево: каждая новая ветвь ведёт воздух глубже в лёгкие. Благодаря такому делению воздушный поток распределяется по разным участкам ткани, а затем переходит в тонкие бронхиолы.
</a:t>
            </a:r>
            <a:endParaRPr lang="en-US" sz="94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проходит по дыхательным путям
</a:t>
            </a:r>
            <a:endParaRPr lang="en-US" sz="2311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996" y="1160879"/>
            <a:ext cx="343338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защиты дыхательных путей
</a:t>
            </a:r>
            <a:endParaRPr lang="en-US" sz="2097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на поверхности дыхательных путей задерживает пыль, капли и микробы, не позволяя им проникать глубже. Она также помогает сохранять влажность, чтобы эпителий не пересыхал во время дыхания.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ресничек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совершают согласованные движения и перемещают слизь вверх, к выходу из дыхательных путей. Этот механизм помогает очищать поверхность эпителия и уменьшает риск накопления загрязнений.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слизи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Бокаловидные клетки постоянно выделяют слизь и тем самым поддерживают защитный слой. Если её становится слишком мало, воздух сушит поверхность, а если слишком много — ухудшается проходимость дыхательных путей.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эпителия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выстилает внутреннюю поверхность и принимает на себя основной удар внешней среды. Она защищает ткани от трения, микробов и частиц, которые попадают с вдыхаемым воздухом.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газообмен эффективным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имеют очень тонкую стенку, поэтому кислород проходит через неё быстро и почти без препятствий. Одновременно углекислый газ выходит из крови в просвет альвеолы и удаляется с выдохом.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эффективного обмена газов нужна огромная площадь поверхности. Именно поэтому альвеол в лёгких так много: вместе они создают широкую зону контакта воздуха с кровью.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капилляров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прилегают к альвеолам вплотную, что сокращает путь для диффузии. Чем короче расстояние между воздухом и кровью, тем быстрее организм получает кислород.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механизмы защиты лёгких
</a:t>
            </a:r>
            <a:endParaRPr lang="en-US" sz="2543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сурфактанта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Сурфактант уменьшает поверхностное натяжение внутри альвеол и помогает им не слипаться при выдохе. При его недостатке лёгким труднее расправляться, а дыхание становится менее эффективным.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Мукоцилиарный клиренс работает как транспортная линия: слизь захватывает частицы, а реснички выводят их наружу. Это один из главных способов самоочищения дыхательных путей.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распознают и уничтожают микробы, которые всё же преодолели внешние барьеры. Их работа особенно важна там, где слизистая оболочка повреждена или ослаблена воспалением.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очищения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Кашлевой рефлекс быстро удаляет раздражающие частицы из дыхательных путей. Хотя он кажется простым, это важный защитный механизм, который помогает предотвратить дальнейшее повреждение ткани.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направления применения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нарушении работы ресничек задача состоит не только в замене отдельного участка, но и в восстановлении согласованной функции эпителия. Здесь ценны точные генетические и клеточные модели.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повреждённых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инженерия помогает выращивать новые клетки, которые могут заменить повреждённый эпителий. Это открывает путь к восстановлению барьера и улучшению очистки дыхательных путей.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проверка лекарств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Тканевые модели и органоиды используют для проверки лекарств на живой системе, похожей на настоящую ткань. Это ускоряет поиск препаратов и помогает заранее оценить их действие.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болезнь вызвана нарушением белка, генная инженерия может быть направлена на исправление причины на уровне ДНК. Такой подход особенно важен, когда дефект затрагивает работу клеток дыхательных путей.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дыхания задаёт направление инженерии
</a:t>
            </a:r>
            <a:endParaRPr lang="en-US" sz="3396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показывает, как тесно связаны строение и функция: от ресничек и эпителия до альвеол и газообмена. Поэтому генная инженерия исправляет дефекты на уровне ДНК, а клеточная помогает восстановить ткани и проверить лечение.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2026-07-26T12:58:37Z</dcterms:created>
  <dcterms:modified xsi:type="dcterms:W3CDTF">2026-07-26T12:58:37Z</dcterms:modified>
</cp:coreProperties>
</file>