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Н.М. Карамзин: писатель, историк и реформатор русского языка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историк и обновитель русского слова.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в России конца XVIII — начала XIX 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жил в годы, когда Россия быстро менялась: реформы, новые идеи и интерес к Европе влияли на государство и литературу. Писатели всё чаще обращались к чувствам человека, его личности и повседневной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учёба Карамзина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Карамзин родился в Симбирской губернии в дворянской семье. Ранние годы он провёл в домашнем воспитании, где получил первые знания и привычку к серьёзному чтению.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1766 — рождение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он служил в Преображенском полку, но вскоре оставил военную карьеру. Карамзин выбрал работу писателя, для которого главным делом стало слово и мысль.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выбор пути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Карамзин учился в Москве и познакомился с литературой, историей и европейскими идеями. Именно тогда у него сформировался интерес к книгам, языку и духовной жизни человека.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путешествие и рождение книги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по Германии, Швейцарии, Франции и Англии Карамзин внимательно наблюдал города, людей и обычаи. Эти наблюдения расширили его взгляд на жизнь и культуру.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1789–1790 годов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появилась книга «Письма русского путешественника». В ней он соединил путевые заметки, личные переживания и размышления о том, какой может быть Россия на фоне Европы.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впечатлений — книга о дороге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Карамзин стал главным автором сентиментализма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оказываются не только правители и герои, но и простые люди. Такой выбор помог литературе стать ближе к реальной жизни и повседневным чувствам.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герой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писал мягче и естественнее, чем авторы старой книжной прозы. Его тексты звучали живо и понятно, поэтому сентиментализм стал заметным шагом к обновлению литературы.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тон прозы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сделал главным не правило, а переживание. У Карамзина герои прежде всего чувствуют, сомневаются, любят и страдают, поэтому читатель легко сопереживает им.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чувства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важны доброта, жалость и внимание к чужой боли. Карамзин показывает, что внутренний мир человека заслуживает уважения независимо от его положения в обществе.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 человеку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Лиза»: история, которая потрясла читателей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рассказывает о любви крестьянки Лизы и дворянина Эраста. Их отношения заканчиваются трагически, потому что чувство сталкивается с неравенством и ненадёжностью человеческих обещаний.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показало, что судьба обычной девушки может стать темой большой литературы. Читатели увидели в нём сильные эмоции, социальный конфликт и новую для того времени правду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Карамзин обновлял литературный язык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делал речь проще и яснее, отказывался от тяжёлых книжных оборотов и стремился писать так, чтобы текст звучал естественно и легко для образованного читателя.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стал важной основой для дальнейшего развития русской литературы. Позже на этой языковой базе создавали свои произведения Пушкин, Гоголь и другие классики XIX 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сближал литературный язык с живой разговорной речью. При этом он сохранял точность выражения, поэтому его проза оставалась красивой, но не перегруженной.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5797" y="1145300"/>
            <a:ext cx="651250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Карамзина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показывают, что Карамзин работал и как писатель, и как историк, и как мыслитель.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жанрам видно, что Карамзин не ограничивался одной областью: он соединял художественную прозу, историческое мышление и размышления о человеке.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Н.М. Карамзина, указанные в школьном курсе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как историк и исследователь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1803 году Карамзин получил назначение историографом. Это дало ему возможность серьёзно заняться изучением прошлого России и работать с государственными материалами.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историограф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Карамзина история была не просто списком событий. Он видел в ней путь развития государства и народа, а также источник важных уроков для настоящего.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понимание страны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обращался к летописям, архивным документам и хроникам, сравнивал их между собой и отбирал сведения, которые помогали создать связный и достоверный рассказ.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источниками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государства Российского»: масштаб труда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создавался долго: от первых томов до полного издания прошло более десяти лет.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 времени показывает длительную и кропотливую работу: книга появлялась постепенно, а не была написана за один раз.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государства Российского»: первые тома — 1816, полное издание — 1816–1829
</a:t>
            </a:r>
            <a:endParaRPr lang="en-US" sz="13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взгляды Карамзина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видел в сильной государственной власти основу порядка и сохранения единства страны в трудные периоды её истории.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высоко оценивал правителей, которые собирали земли, укрепляли государство и защищали его от внешних угроз.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Карамзина история была не набором дат, а рассказом о том, как решения людей меняют судьбу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прошлое помогает понять настоящее и учит бережнее относиться к опыту предков и государства.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«История государства Российского»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Карамзина от поиска источников до публикации исторического труда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и Александр I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получает назначение историографом и начинает работать при дворе, сохраняя уважительный и осторожный тон в государственных вопросах.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 год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тома выходят печатно, а Карамзин остаётся при дворе как признанный писатель, для которого важны история, слово и культура.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1816 год и далее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изучает источники, пишет тома «Истории государства Российского» и пользуется доверием Александра I как образованный советник и автор.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1803–1815 годы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Карамзина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стремился писать так, чтобы текст звучал легко и естественно. Он убирал тяжёлые книжные обороты, выбирал ясные слова и делал фразы плавными и выразительными.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русская проза стала ближе к живой речи образованного общества. Его стиль помог утвердить нормы литературного языка и сильно повлиял на писателей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русская проза после Карамзина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сделал авторский голос заметнее и приблизил литературную речь к разговорной норме своего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него проза стала менее книжной и более человеческой: усилились чувства, наблюдательность и интерес к внутреннему миру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презентации; шкала условная, иллюстрирует направления изменений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Карамзина на Пушкина и других писателей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ценил Карамзина как человека, который обновил русский литературный язык и показал, что проза может быть ясной, гибкой и выразительной.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внимание к чувствам, моральному выбору и внутренней жизни героя повлияло на развитие русской прозы и укрепило новые литературные нормы.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письмо Карамзина стало образцом для многих авторов XIX века: от него учились соединять факты, живое повествование и интерес к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современники восхищались ясностью и масштабом рассказа, другие спорили с его акцентом на сильную власть и роль правителей.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подхода к оценке его исторического труда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оценок современников Карамзина по материалам истории русской литературы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Карамзина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продолжал трудиться над «Историей государства Российского» до последних лет. Он не успел завершить весь замысел, но уже был признан крупным писателем и историком.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до конца жизни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смерти в Санкт-Петербурге оставшиеся тома вышли уже без него. Его имя осталось связано с литературой, историей и обновлением русского языка.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нём после 1826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Карамзин важен для русской культуры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 вклада Карамзина в развитие литературы, истории и языка.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важен сразу в трёх сферах: он изменил прозу, сделал историю ближе читателю и помог сформировать современный литературный язык.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и общеизвестные сведения о творчестве Н.М. Карамзина
</a:t>
            </a:r>
            <a:endParaRPr lang="en-US" sz="13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Карамзина: слово, история, человек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показал, что литература, история и язык могут развиваться вместе. Он сделал русскую прозу яснее, усилил интерес к прошлому и оставил наследие, важное и сегодня.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2026-05-22T20:38:07Z</dcterms:created>
  <dcterms:modified xsi:type="dcterms:W3CDTF">2026-05-22T20:38:07Z</dcterms:modified>
</cp:coreProperties>
</file>