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даёт человечеству пищу, сырьё, энергию и пути сообщения.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Мирового океана: значение, виды и современные проблемы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ресурсы океана в 10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влияет на климат, хозяйство и расселение людей. Его ресурсы помогают понять связь природы и экономики, а также причины современных экологических проблем, которые уже затрагивают морские побережья и мировую торговлю.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50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550" y="3212188"/>
            <a:ext cx="428400" cy="38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9006" y="3188538"/>
            <a:ext cx="374588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325" y="1709690"/>
            <a:ext cx="428400" cy="38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рыба, моллюски, ракообразные и водоросли. Они обеспечивают население продуктами питания, а также служат сырьём для пищевой, фармацевтической и кормовой промышленности.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Побережья, пляжи, морской климат и чистая вода используются для отдыха, туризма и лечения. Их ценность особенно велика в тёплых морях и на благоустроенных берегах.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способен вырабатывать энергию приливов, волн, течений и температурных различий воды. Особенно перспективны побережья, где природные процессы отличаются устойчивостью и большой силой.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 порты соединяют страны и материки, обеспечивая большую часть мировой торговли. Через океан проходят важнейшие маршруты международных грузоперевозок.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ресурсы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нефть, газ, соли, песок, а также глубоководные руды и конкреции. Эти ресурсы важны для энергетики, строительства и металлургии.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ресурсов Мирового океана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ресурсов океана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главные группы ресурсов по значению, размещению и рискам.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хозяйственная ценность ресурса, тем заметнее экологическая нагрузка при его освоении.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международной морской статистики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ресурсы: рыба, морепродукты и водоросли
</a:t>
            </a:r>
            <a:endParaRPr lang="en-US" sz="2283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Пищевое значение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организмы дают человеку полноценный белок, жиры, йод, фосфор и витамины. Поэтому биологические ресурсы океана особенно важны для продовольственной безопасности прибрежных стран и мирового рынка.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 хозяйстве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питания, биологические ресурсы применяются в производстве кормов, удобрений, лекарственных веществ и технического сырья. Это расширяет их значение далеко за пределы рыбной отрасли.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формируются промыслы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продуктивные районы связаны с шельфом, зонами апвеллинга и местами смешения течений. Здесь больше питательных веществ, а значит, выше концентрация планктона и промысловых видов.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крупнейшие районы морского промысла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промысловые зоны приурочены к северу Тихого океана, северо-востоку Атлантики и районам апвеллинга у берегов Южной Америки.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уже сопоставима с морским ловом по масштабу и усиливает продовольственную роль океана.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The State of World Fisheries and Aquaculture 2024; данные по морскому вылову и аквакультуре
</a:t>
            </a:r>
            <a:endParaRPr lang="en-US" sz="13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использования биологических ресурсов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добыча превышает естественное воспроизводство, рыбные запасы быстро сокращаются. Это нарушает устойчивость промысла и делает отдельные виды уязвимыми для длительного восстановления.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Траление, строительство и загрязнение нарушают донные сообщества, нерестилища и кормовые участки. В результате падает численность видов, зависящих от конкретных морских территорий.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мест обитания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целевыми видами в сети попадают молодь, морские птицы и другие организмы. Такой прилов снижает биологическую продуктивность и ухудшает состояние экосистем.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Прилов и потери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и бытовые отходы попадают в пищевые цепи, накапливаются в организмах и угрожают здоровью морских животных. Эта проблема напрямую связана и с человеком.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Пластиковая нагрузка
</a:t>
            </a:r>
            <a:endParaRPr lang="en-US" sz="1100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воды меняет пути миграции рыб, границы ареалов и кормовую базу. В одних районах уловы растут, а в других резко снижаются.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шельфа и дна океана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1653400"/>
            <a:ext cx="1545000" cy="8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шельфе сосредоточена добыча нефти, природного газа, песка, гравия, морской соли и фосфоритов. Именно здесь океанические ресурсы легче всего включаются в промышленный оборот.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1287975"/>
            <a:ext cx="1545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Шельфовая добыча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239000" y="1653400"/>
            <a:ext cx="1545000" cy="8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на море требует сложной техники, больших вложений и строгого экологического контроля. Особенно это важно в районах с уязвимыми донными экосистемами.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7239000" y="1287975"/>
            <a:ext cx="1545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освоения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519250" y="1653400"/>
            <a:ext cx="1545000" cy="8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Океаническое минеральное сырьё особенно востребовано в энергетике, химической промышленности и металлургии. Оно помогает покрывать растущий спрос на топливо и материалы.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5519250" y="1287975"/>
            <a:ext cx="1545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799500" y="1653400"/>
            <a:ext cx="1545000" cy="8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освоенные зоны морской добычи находятся в Персидском заливе, Северном море, Мексиканском заливе и у берегов Бразилии, где сформирована развитая инфраструктура.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3799500" y="1287975"/>
            <a:ext cx="1545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добычи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079750" y="1653400"/>
            <a:ext cx="1545000" cy="8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океаническом дне обнаружены железомарганцевые конкреции и полиметаллические сульфиды. Они содержат кобальт, никель, медь и марганец — металлы, важные для современной индустрии.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2079750" y="1287975"/>
            <a:ext cx="1545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богатства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Перспективные минеральные богатства океана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Железомарганцевые конкреции образуются крайне медленно, на протяжении миллионов лет, и накапливаются на больших глубинах океанического дна.
</a:t>
            </a:r>
            <a:endParaRPr lang="en-US" sz="1033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Полиметаллические сульфиды связаны с гидротермальными источниками. Эти образования представляют интерес из-за содержания ценных металлов, нужных промышленности.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Донные источники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Газогидраты рассматриваются как потенциальный источник метана, но их освоение пока сдерживают техническая сложность, высокая стоимость и экологические риски.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Газогидраты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 океана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проекты связаны с прибрежными районами Франции, Великобритании, Канады и Южной Кореи, где природные условия особенно благоприятны.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потенциал имеют приливы и волны, но широкое внедрение сдерживают высокая стоимость и сложность эксплуатации.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Международного энергетического агентства и материалов по океанической энергетике
</a:t>
            </a:r>
            <a:endParaRPr lang="en-US" sz="11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остаётся основой международной торговли и связывает крупнейшие экономические центры мира.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торговли по массе перевозится морем.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ЮНКТАД, Review of Maritime Transport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океанические ресурсы превращаются в экономическую ценность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освоения ресурсов океана: от поиска и оценки до добычи, переработки, продажи и экологического восстановления.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и лечебные ресурсы морских побережий
</a:t>
            </a:r>
            <a:endParaRPr lang="en-US" sz="2305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моря, мягкий климат и удобные пляжи формируют основу массового отдыха. Именно такие территории чаще всего становятся центрами курортов и семейного туризма, особенно при хорошей транспортной доступности.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Пляжи и климат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районы быстро теряют ценность при чрезмерной застройке, загрязнении и эрозии берегов. Особенно чувствительны коралловые рифы, которым вредят массовое посещение, потепление воды и механические повреждения.
</a:t>
            </a:r>
            <a:endParaRPr lang="en-US" sz="89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побережий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спрос обычно приходится на побережья тёплых морей, островные зоны и участки с чистой водой. Там туризм опирается на сочетание природной красоты, безопасности и комфортной инфраструктуры.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Привлекательные территории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воздух, купание, солнце и прибрежные ландшафты используются в санаторно-курортном лечении. Для многих районов это важный источник дохода, связанный не с добычей, а с качеством природной среды.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Лечебный потенциал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3200"/>
            <a:ext cx="4348200" cy="211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освоения океанических ресурсов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воздействия показывают, что экономическая выгода часто сопровождается долговременным ущербом для морских экосистем.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возникает там, где интенсивное освоение сочетается со слабым контролем и медленным восстановлением природных систем.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географии и обобщённым данным об экологических воздействиях морского хозяйства
</a:t>
            </a:r>
            <a:endParaRPr lang="en-US" sz="11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морских ресурсов и морские заповедники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заповедник нужен не только для редких видов, но и для сохранения целых жизненных циклов. Здесь защищают нерестилища, места кормления и миграционные пути, чтобы экосистема могла восстанавливаться без постоянного давления промысла.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тишины для океана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океана включает не только запреты, но и активное восстановление: очистку берегов, защиту рифов, посадку прибрежной растительности. Такие меры помогают вернуть устойчивость экосистемам, которые особенно быстро разрушаются под влиянием человека.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вместо потерь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Квоты, сезонные запреты и международные соглашения уменьшают риск истощения запасов. Когда ограничения основаны на научных данных, промысел остаётся экономически важным, но не разрушает ресурсы, от которых зависит будущее прибрежных сообществ.
</a:t>
            </a:r>
            <a:endParaRPr lang="en-US" sz="971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работают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пользы и угроз при использовании океана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максимальная экономическая отдача часто достигается в наиболее уязвимых зонах океана.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добыча и перевозки, тем выше экологическая нагрузка; устойчивость требует опережающей охраны и контроля.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по материалам FAO, ЮНКТАД и обзорных данных о морском природопользовании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ресурсы Мирового океана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21525" y="140622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521525" y="158172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и Охотское моря особенно важны для российского рыболовства. Здесь сосредоточены ценные промысловые районы, а морские биоресурсы имеют значение и для внутреннего рынка, и для экспорта.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521525" y="4213500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экономика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1525" y="4389000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ресурсы океана означают не только сырьё, но и рабочие места, развитие прибрежных территорий и укрепление позиций в мировом хозяйстве. Поэтому морская политика имеет стратегический характер.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21525" y="350647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521525" y="368197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усиливает значение Арктики для экономики и транспорта. Он сокращает расстояния между портами, но требует надёжной ледовой проводки, современной инфраструктуры и постоянного мониторинга обстановки.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521525" y="2809863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перевозки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1525" y="2985363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Балтийское, Чёрное и Берингово моря обеспечивают выход России к важным морским путям. Через порты страна включается в мировую торговлю, а морские коммуникации поддерживают внешнеэкономические связи.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521525" y="2108038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Шельфовые запасы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521525" y="2283537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шельф рассматривается как стратегический резерв нефти и газа. Его освоение связано не только с перспективами энергетики, но и с высокой технологической сложностью, климатическими рисками и необходимостью строгого контроля.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ресурсов Мирового океана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рыбы и моллюсков становится важным дополнением к промыслу. Оно помогает снизить давление на дикие запасы, если основано на контроле кормов, качества воды и санитарных норм.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датчики и автоматические системы позволяют быстрее отслеживать состояние воды, перемещение судов и изменения в промысле. Это делает управление ресурсами точнее и уменьшает потери от незаконной деятельности.
</a:t>
            </a:r>
            <a:endParaRPr lang="en-US" sz="988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мониторинг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точная геологоразведка и океанографические исследования помогают лучше понимать запасы и ограничения океана. Будущее связано с тем, чтобы использовать ресурсы не быстрее, а разумнее и долговечнее.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разведка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ветроустановки и другие океанические источники энергии расширяют выбор для стран, стремящихся сократить зависимость от ископаемого топлива. Их развитие требует аккуратного проектирования и оценки влияния на природу.
</a:t>
            </a:r>
            <a:endParaRPr lang="en-US" sz="988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энергетика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океанических ресурсов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 добыче и промысле должны опираться на достоверные данные о запасах, состоянии экосистем и темпах их восстановления. Без этого невозможно избежать истощения и ошибочного освоения.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основа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отходов, очистка берегов и более безопасные технологии уменьшают ущерб морской среде. Чем меньше мусора и утечек, тем устойчивее остаются пищевые цепи и прибрежные экосистемы.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загрязнения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Квоты, сезонные ограничения и борьба с незаконным промыслом помогают снизить давление на биоресурсы. Такие меры особенно важны в районах, где природное восстановление идёт медленно.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нагрузки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выгода должна соотноситься с возможностью океана воспроизводить свои ресурсы. Именно баланс между использованием и охраной делает морское хозяйство действительно устойчивым.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баланс
</a:t>
            </a:r>
            <a:endParaRPr lang="en-US" sz="1100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пользование не ограничивается запретами: оно включает восстановление нерестилищ, рифов и прибрежной растительности. Это позволяет возвращать природную продуктивность и поддерживать биоразнообразие.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даёт человечеству пищу, сырьё, энергию и транспортные пути, но его возможности не бесконечны. Будущее зависит от научного подхода, международного сотрудничества и бережного отношения к морской среде.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который нужно сохранить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2026-06-02T22:52:54Z</dcterms:created>
  <dcterms:modified xsi:type="dcterms:W3CDTF">2026-06-02T22:52:54Z</dcterms:modified>
</cp:coreProperties>
</file>