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поведение: как человек действует среди других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поступки человека формируют отношения, нормы и его место в обществе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человека показывают, какие нормы и ценности реально работают в обществе. Через социализацию, влияние семьи, школы, сверстников и цифровой среды поведение постоянно меняется и становится предметом научного анализа.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обществознание изучает поведение людей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89744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26101"/>
            <a:ext cx="391500" cy="31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социального поведения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Просоциальное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Помощь, сотрудничество и поддержка укрепляют доверие между людьми. Такое поведение особенно важно там, где нужно учитывать интересы других и действовать ради общего результата.
</a:t>
            </a:r>
            <a:endParaRPr lang="en-US" sz="1082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Конфликтное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интересов, спор и конкуренция возникают, когда люди по-разному оценивают цель или способ ее достижения. Важно уметь переводить конфликт в конструктивный диалог.
</a:t>
            </a:r>
            <a:endParaRPr lang="en-US" sz="1049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без заметного воздействия на окружающих помогают сохранять привычный порядок. Они не меняют отношения в группе, но обеспечивают нормальное течение жизни.
</a:t>
            </a:r>
            <a:endParaRPr lang="en-US" sz="1036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Агрессивное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выражается в намеренном причинении вреда словом или действием. Она разрушает доверие, усиливает напряжение и часто провоцирует ответную враждебность.
</a:t>
            </a:r>
            <a:endParaRPr lang="en-US" sz="1082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Девиантное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Девиантные поступки отклоняются от принятых норм и могут вызвать осуждение или санкции. Их оценка зависит от конкретной ситуации и правил социальной среды.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социализация формирует поведение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впервые усваивает язык, базовые правила общения и представления о допустимом и недопустимом.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учится дисциплине, ответственности, взаимодействию с разными людьми и соблюдению общих требований.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 и медиа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осваивает новые модели поведения, сравнивает себя с другими и чувствительнее реагирует на мнение группы.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взрослая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учится выбирать между личными желаниями и общественными ожиданиями, закрепляя более устойчивые способы поведения.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поведение подростка в группе
</a:t>
            </a:r>
            <a:endParaRPr lang="en-US" sz="2718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личный опыт, ожидания группы и социальное подкрепление влияют на выбор поступка.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нормы, санкции и контроль поведения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задают границы допустимого поведения и могут быть формальными или неформальными. Они действуют в семье, школе, общественных местах и в цифровой среде, помогая людям понимать, чего от них ожидают.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поддерживают соблюдение норм. Положительные формы поощряют желательное поведение, а отрицательные — ограничивают нарушение правил через осуждение, замечание, штраф, дисциплинарные меры или исключение из группы.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норм нередко связано с конфликтом между личным интересом и общественным требованием. Чем сильнее противоречие, тем важнее самоконтроль и способность учитывать последствия своих действий.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поведение старшеклассников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внешнее давление особенно заметно в повседневном общении и выборе образцов поведения.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обычно оказывают сверстники и цифровая среда, но устойчивость к давлению определяют личные ценности.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«Социальное поведение». Дата не 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часто усваивает поведение не только через собственные ошибки и успехи, но и через наблюдение за другими. Если модель получает одобрение или заметный результат, вероятность повторения действия возрастает.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и наблюдение в теории А. Бандуры
</a:t>
            </a:r>
            <a:endParaRPr lang="en-US" sz="243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среде это особенно заметно в речи, манере одеваться, реакции на конфликт и способах самоутверждения. Поэтому окружение влияет не менее сильно, чем личный опыт, а иногда и быстрее 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Конформизм: давление большинства и изменение поведения
</a:t>
            </a:r>
            <a:endParaRPr lang="en-US" sz="2141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Конформизм возникает, когда человек меняет мнение или поступок, чтобы не выделяться и сохранить принятие группой.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С. Аша показали, что люди могут соглашаться даже с очевидно неверным ответом, если большинство уверенно настаивает на нем.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конформизм проявляется в неопределенной ситуации, при высокой значимости группы и страхе насмешки или исключения.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избежать конфликта, но может снижать самостоятельность мышления и мешать принимать собственные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36880"/>
            <a:ext cx="4166100" cy="21381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социального поведения и их признаки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виды поведения, их содержание и последствия для человека и группы.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поступок оценивается по-разному в зависимости от норм среды, ситуации и последствий для окружающих.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«Социальное поведение».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53923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53923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596623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596623"/>
            <a:ext cx="391500" cy="39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помогают друг другу, когда видят общую цель
</a:t>
            </a:r>
            <a:endParaRPr lang="en-US" sz="2543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
</a:t>
            </a:r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Просоциальное поведение проявляется, когда человек добровольно помогает другому без расчета на выгоду. Такая поддержка укрепляет доверие, снижает напряжение и делает совместную деятельность более устойчивой.
</a:t>
            </a:r>
            <a:endParaRPr lang="en-US" sz="1174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требует умения договариваться, распределять обязанности и учитывать общий результат. В группе сотрудничество помогает быстрее решать задачи и уменьшает число ненужных конфликтов.
</a:t>
            </a:r>
            <a:endParaRPr lang="en-US" sz="1174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слабых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Просоциальные поступки особенно важны там, где кто-то уязвим или нуждается в защите. Забота о слабых показывает зрелость личности и поддерживает справедливые отношения в коллективе.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
</a:t>
            </a:r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заметить чужие переживания делает поведение более внимательным и человечным. Эмпатия помогает не только поддержать человека словами, но и вовремя отказаться от жесткой реакции.
</a:t>
            </a:r>
            <a:endParaRPr lang="en-US" sz="1174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благо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волонтерских и школьных инициативах формирует привычку действовать не только ради себя. Такие поступки развивают ответственность, создают атмосферу взаимного уважения и делают среду безопаснее.
</a:t>
            </a:r>
            <a:endParaRPr lang="en-US" sz="11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конфликтного поведения среди подростков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чаще возникают там, где высока значимость оценки сверстников и слабо развиты навыки мирного обсуждения.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статусные и эмоциональные причины: борьба за признание, унижение и напряжение быстро переводят спор в открытое столкновение.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«Социальное поведение»; шкала условная, 2025.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как крайняя форма социального поведения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и вербальная агрессия направлена на причинение прямого вреда: через удар, угрозу, оскорбление или унижение. В школе она разрушает безопасность и делает общение напряженным.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и цифровая агрессия нередко скрыта от взрослых: это слухи, исключение из общения, публичное высмеивание, кибербуллинг и демонстративное распространение обидных материалов.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самоконтроль и выше привычка решать споры силой, тем легче агрессия закрепляется как способ самоутверждения. Последствия затрагивают и жертву, и весь коллектив.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Девиантное поведение и общественная реакция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Девиация означает отклонение от принятых норм, но не всегда равна преступлению. В нее могут входить прогулы, вандализм, буллинг, рискованные поступки и систематическое игнорирование правил.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 зависит от тяжести нарушения и от того, есть ли угроза другим людям. Она может начинаться с замечания и санкций в коллективе и доходить до административной или уголовной ответственности.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группа влияет на решение старшеклассника
</a:t>
            </a:r>
            <a:endParaRPr lang="en-US" sz="2737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ожидания сверстников преобразуются в выбор и последующую реакцию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как пространство нового социального поведения
</a:t>
            </a:r>
            <a:endParaRPr lang="en-US" sz="1996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один клик
</a:t>
            </a:r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Лайки, реакции и подписки стали для подростков заметным знаком одобрения. Из-за этого поведение в сети нередко строится вокруг видимости успеха, а не вокруг содержания поступка.
</a:t>
            </a:r>
            <a:endParaRPr lang="en-US" sz="123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Публичность 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в сети может увидеть широкий круг людей, поэтому обычный спор быстро превращается в демонстрацию позиции. Публичность усиливает самоконтроль, но иногда провоцирует показную резкость.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травли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облегчает распространение слухов, насмешек и унизительных сообщений. Анонимность и дистанция снижают чувство ответственности, поэтому кибербуллинг часто развивается скрытно.
</a:t>
            </a:r>
            <a:endParaRPr lang="en-US" sz="116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вместо реальности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поощряют отбор удачных кадров и жестов, из-за чего возникает привычка управлять впечатлением. Это может усиливать сравнение себя с другими и зависимость от внешней оценки.
</a:t>
            </a:r>
            <a:endParaRPr lang="en-US" sz="11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поддерживают здоровое социальное поведение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развиваются постепенно: через практику общения, совместные дела и умение анализировать собственные реакции в сложных ситуациях.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развиты эмпатия, самоконтроль и критическое мышление, тем устойчивее человек к давлению группы и тем конструктивнее его поведение.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«Социальное поведение»; оценки условные, 2025.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88237"/>
            <a:ext cx="4392900" cy="24354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институты и их влияние на поведение человека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институты воздействуют на человека через нормы, ожидания и ответственность.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формируется не одним фактором: семья, школа, сверстники, медиа и государство действуют одновременно и по-разному.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«Социальное поведение»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ответственное социальное поведение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научиться уважать границы другого человека и замечать последствия своих слов и поступков. Без этого даже внешне корректное поведение легко превращается в давление или равнодушие.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 — развивать способность к диалогу: слушать, уточнять позицию, признавать различие мнений и не поддерживать травлю. Именно так формируется привычка решать споры без унижения.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 — опираться на внутренние убеждения, а не только на страх наказания. Тогда нормы соблюдаются осознанно, а самостоятельность не вступает в конфликт с ответственностью.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поведение — значит лучше понимать общество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складывается из личного выбора, норм, группового давления и опыта социализации. Осознание этих механизмов помогает действовать ответственнее, сохранять самостоятельность и строить более уважительные отношения.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2026-05-25T14:31:20Z</dcterms:created>
  <dcterms:modified xsi:type="dcterms:W3CDTF">2026-05-25T14:31:20Z</dcterms:modified>
</cp:coreProperties>
</file>