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источники о жизни С. Д. Довлатова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тексты Довлатова рассказывают его биографию.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Довлатова как биографический источник
</a:t>
            </a:r>
            <a:endParaRPr lang="en-US" sz="3563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Довлатов превращал собственный опыт в прозу, поэтому его книги нельзя читать как простую автобиографию. Чтобы восстановить биографию писателя, нужно сопоставлять художественные тексты, интервью, письма, воспоминания современников и архивные материалы.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00" y="1630850"/>
            <a:ext cx="372750" cy="42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838" y="1630850"/>
            <a:ext cx="426000" cy="42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3994" y="1630850"/>
            <a:ext cx="426000" cy="42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4977" y="3382750"/>
            <a:ext cx="426000" cy="42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0773" y="3382750"/>
            <a:ext cx="426000" cy="42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тексты для биографической реконструкции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549500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связана со службой в охране лагерей в Коми АССР и дает редкие подробности о лагерном быте, дисциплине и психологической атмосфере системы.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51550" y="1713950"/>
            <a:ext cx="1759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«Зона»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32763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новелл показывает работу в эстонской журналистике: редакционные задания, цензурные ограничения и постоянный поиск формы, позволяющей сохранить собственный голос.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4827" y="1713950"/>
            <a:ext cx="19581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«Компромисс»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29919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помогает понять семейную историю, ленинградское детство и круг близких людей, которые определили ранний жизненный опыт и самоощущение автора.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631976" y="17139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«Наши»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690902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книга важна как размышление о писательской профессии, литературной среде и том, как личный опыт становится материалом художественного текста.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992959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«Ремесло»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806698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вещи и связанные с ними эпизоды раскрываются эмиграция, утрата прежней среды и память о жизни до отъезда из СССР.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2108755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«Чемодан»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проза и документ времени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Довлатова легко узнаются места, должности, бытовые мелочи и имена современников. Благодаря этому его проза выглядит очень конкретной и убедительной.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детали в художественном тексте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писатель не копирует жизнь буквально. Он отбирает факты, перестраивает их и превращает личную память в художественный образ эпохи.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не просто хроника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шкале видно, как жизненные этапы постепенно переходят в книги и позднее возвращаются в литературную память.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Довлатова читается как последовательность опыта, который сразу или спустя годы становится литературой.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текстов Довлатова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биографическим сведениям и датировке произведений С. Д. Довлатова
</a:t>
            </a:r>
            <a:endParaRPr lang="en-US" sz="11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772603"/>
            <a:ext cx="4839600" cy="2313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источников помогает отличить точные сведения от художественной переработки и авторской интерпретации.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точную картину дают архивы и переписка, а проза требует обязательной проверки по другим материалам.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тексты, интервью, письма, мемуары и архивные материалы о С. Д. Довлатове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Насколько надежны разные источники
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«Зона» и лагерный опыт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заметны черты будущей довлатовской прозы: сдержанная интонация, точность детали и ирония. Они помогают увидеть, как личный опыт превращается в узнаваемый литературный стиль.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подробно показаны лагерный распорядок, отношения между охраной и заключенными, разговорная среда и повседневная рутина. Эти наблюдения делают повесть ценным источником для понимания реального опыта автора.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основана на службе Довлатова в охране исправительно-трудовых лагерей в Коми АССР в начале 1960-х годов. Она передает не только внешние обстоятельства, но и моральную напряженность положения человека внутри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175" y="1770259"/>
            <a:ext cx="468000" cy="41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805" y="3447534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Редакционная рутина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Новеллы передают повседневную работу журналиста: задания, правки, срочные сроки и необходимость быстро собирать материал в условиях постоянного давления.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Цензурные ограничения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как советская печать подчинялась идеологическим правилам. Автору приходилось соотносить реальный факт с тем, что допустимо публиковать.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стиля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этой среде складывается его лаконичная манера: короткая фраза, ясная деталь и скрытый смысл, который читатель считывает между строк.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взгляд автора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иронию и точные наблюдения Довлатов показывает, как профессиональная честность сталкивается с требованиями системы и не исчезает даже в компромиссе.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«Компромисс» показывает журналистскую работу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Эстония в письмах и прозе Довлатова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таллинский период Довлатов не только работал в редакции, но и накапливал материал для будущих книг. Город становится для него местом наблюдения за людьми, языком прессы и советским бытом. В этих текстах чувствуется точная привязка к реальному городскому пространству и атмосфере 1970-х годов.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Таллин как пространство зрелости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Редакционная среда сохранилась в его письмах и воспоминаниях как мир срочных правок, заметок и машинописных страниц. Такая материальная фактура особенно важна для реконструкции эпохи: по ней можно представить, как именно рождались довлатовские сюжеты и как работал текст до публикации.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Газетная полоса и машинописный лист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«Наши» собирают семейную память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возвращает к ленинградскому детству, родителям и родственникам. Семейные сюжеты здесь становятся основой понимания того, в какой среде формировался будущий писатель.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история превращается в художественную хронику поколения. Через семейную память автор говорит и о себе, и о времени, в котором жил.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переработка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Довлатов показывает родственников не как фон, а как носителей характера, речи и привычек. Из этих деталей складывается образ семьи и еврейской городской культуры.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близких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у Довлатова читается через тексты, где место действия почти всегда связано с конкретным жизненным этапом.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 и Таллин дают самый плотный биографический материал; остальные города важны как точки перехода и изменения статуса автора.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жизни Довлатова в литературных источниках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проза С. Д. Довлатова: «Зона», «Компромисс», «Наши», «Заповедник», «Чемодан», «Иностранка»; сопоставление с биографическими публикациями.
</a:t>
            </a:r>
            <a:endParaRPr lang="en-US" sz="7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«Чемодан» как источник деталей эмиграции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вещь в «Чемодане» привязана к конкретному эпизоду, человеку или времени, поэтому предметный ряд работает как сжатая биография эмиграции и предыстории отъезда.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одежду, документы и бытовые мелочи проявляются ограничения позднесоветской жизни: дефицит, неустроенность, вынужденная экономия и постоянное ощущение временности.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книга показывает, что прошлое можно восстановить не только по датам, но и по предметам, которые становятся носителями личной и исторической памяти.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у Довлатова сохраняют не только факты, но и настроение: растерянность, иронию, ностальгию по прежнему кругу общения и попытку удержать собственную память.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биографии Довлатова по произведениям, интервью, письмам, мемуарам и архивным материалам.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сопоставляются литературные источники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1970–1990-х годов помогают понять, как Довлатов сам объяснял свои тексты, профессию и эмиграцию, не отделяя жизнь от литературного опыта.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интервью важны не меньше прозы: они показывают, какие факты автор считал существенными, а какие сознательно оставлял вне публичного образа.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ответах особенно заметны ценность честности, ироническая дистанция и отказ превращать собственную биографию в красивую легенду или героический сюжет.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как авторский комментарий к биографии
</a:t>
            </a:r>
            <a:endParaRPr lang="en-US" sz="3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7757" y="1747259"/>
            <a:ext cx="3465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8882" y="3403734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личная переписка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общения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показывают, с кем Довлатов постоянно поддерживал связь, какие темы обсуждал и как менялось его окружение в разные периоды жизни.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 работа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переписке можно судить о материальных трудностях, редакционных задержках, поиске заработка и повседневной неустроенности, о которых в прозе говорится не всегда прямо.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дат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помогают соотнести планы, поездки и публикации с конкретными годами, а значит, точнее восстановить последовательность событий биографии.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голос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Эпистолярные тексты ценны своей непосредственностью: в них слышна речь автора без поздней литературной отделки и сознательной композиции.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025320"/>
            <a:ext cx="4535700" cy="1807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Мемуары современников о Довлатове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Свидетельства современников дополняют текст Довлатова, но требуют осторожной проверки и сопоставления с другими источниками.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Мемуары особенно полезны для реконструкции среды, характера и повседневного поведения, но не заменяют документы и авторские тексты.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Мемуары и воспоминания современников о С. Д. Довлатове, опубликованные в сборниках и периодике.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материалы, журнальные варианты и ранние издания позволяют увидеть, как менялся текст до публикации: что сокращалось, смягчалось или перестраивалось под требования редакции и цензуры.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машинописей, журнальных страниц и критических откликов помогает датировать произведения точнее и восстановить путь текста к читателю, не смешивая авторский замысел с поздней интерпретацией.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Архивы, первые публикации и литературная критика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текст к прямому высказыванию автора, тем меньше в нём художественной маски и тем проще проверять отдельные детали биографии.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Довлатова складывается из сопоставления разных уровней достоверности; один источник не даёт полной картины.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факта и вымысла в источниках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автобиографической прозы, интервью, писем и мемуаров о С. Д. Довлатове.
</a:t>
            </a:r>
            <a:endParaRPr lang="en-US" sz="11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же в том, что биография здесь становится способом понять творчество: личный опыт у Довлатова не просто описан, а превращён в литературу.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 источники видно, как формировались его стиль, интонация и взгляд на советскую повседневность: сдержанный, точный и всегда отмеченный иронией.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подтверждают главные этапы его пути: ленинградскую молодость, журналистскую работу, эстонский период, эмиграцию и американские годы, связывая даты с конкретными текстами.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литературные источники о жизни Довлатова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6" y="736475"/>
            <a:ext cx="3287997" cy="369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8277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Довлатова точнее всего раскрывается при чтении его прозы вместе с письмами, интервью, мемуарами и архивами: только так факты, память и художественный образ складываются в цельную картину.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3978277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Довлатов: жизнь, увиденная через тексты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2026-05-23T14:05:00Z</dcterms:created>
  <dcterms:modified xsi:type="dcterms:W3CDTF">2026-05-23T14:05:00Z</dcterms:modified>
</cp:coreProperties>
</file>