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каждый день формируют самочувствие, учебу и настроение.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образа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7 классе это особенно важно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семиклассном возрасте организм активно растет, а учебная и внеучебная нагрузка заметно увеличивается. Поэтому особенно важны режим дня, восстановление, движение и привычки, которые поддерживают здоровье, внимание и выносливость.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9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здоровый образ жизни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помогает организму получать энергию, белок, витамины и клетчатку. Это поддерживает рост, работоспособность и стабильное самочувствие в течение учебного дня.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физическая активность укрепляет сердце, мышцы и осанку. Она также помогает снять напряжение после уроков и делает организм более выносливым.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ночной сон нужен для восстановления сил, памяти и внимания. Если спать мало, труднее сосредоточиться, быстрее накапливается усталость и снижается настроение.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снижает риск инфекций и помогает чувствовать себя аккуратно и уверенно. Простые действия, например мытье рук и уход за зубами, имеют ежедневное значение.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защищает здоровье в школе, дома, на улице и в интернете. Оно включает осторожность в разных ситуациях и умение вовремя обратиться за помощью.
</a:t>
            </a:r>
            <a:endParaRPr lang="en-US" sz="11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действия, повторяемые каждый день, заметно улучшают здоровье и учебную работоспособность.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эффект дает не одна привычка, а их регулярное сочетание. Именно повседневность делает здоровье устойчивым.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и их польза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педиатрические нормы для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нагрузкой и восстановлением важнее любого одного полезного 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режима дня школьника на основе рекомендаций по гигиене труда и отдыха подростков.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активный день подростка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учеба занимают основную часть дня, а движение должно быть ежедневным. Слишком мало восстановления быстро снижает работоспособность.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рационе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подростка составляют овощи, фрукты, крупы, молочные продукты, мясо, рыба, яйца и бобовые. Такой набор помогает получать энергию и вещества для роста.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Питание: тарелка здоровья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полезный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 проще собрать из яблока, йогурта, цельнозернового бутерброда и воды. Он лучше насыщает, чем случайная сладость, и не перегружает организм лишним сахаром.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питаться правильно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приемы пищи помогают не испытывать сильный голод и реже переедать. Когда еда поступает вовремя, организму проще поддерживать ровный уровень энергии и работоспособности.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особенно важен в школьный день. Он помогает лучше включиться в учебу, сохранять внимание на первых уроках и не чувствовать резкую слабость до обеда.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чипсы и фастфуд удобны только как редкое исключение. В них много соли, сахара и жира, но мало полезных веществ, необходимых подростку.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Перекусы на ходу часто заменяют нормальный прием пищи. Лучше заранее выбрать более полезную еду и не доводить себя до сильного голода и усталости.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сна заметно отражается на повседневной активности школьника.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подростков 11–13 лет: 8–10 часов сна в сутки.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самочувствие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сон к рекомендуемой норме, тем лучше внимание и настроение. Недосып быстро сказывается на учебе и реакции.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школьника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ежедневных действий помогает распределять нагрузку и восстановление без перегрузки.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объем движения помогает сердцу, мышцам, осанке и концентрации. Подойдут ходьба, игры, велосипед, плавание, танцы и спортивные секции.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физической активности для детей и подростков.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минут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ежедневной умеренной или высокой активности рекомендуются подросткам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зубы и тело помогают уменьшить количество микробов и поддерживать хорошее самочувствие каждый день. Регулярный уход за собой делает привычки аккуратности естественной частью жизни школьника.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комнаты, свежая одежда и личные предметы гигиены создают более безопасную среду дома и в школе. Такие простые действия особенно важны, когда учеба и общение проходят в тесном коллективе.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как защита от болезней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занятия требуют чередования с отдыхом, чтобы не накапливалась усталость к вечеру.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времени в течение суток для школьника 11–13 лет; ориентир для иллюстрации, не статистика.
</a:t>
            </a:r>
            <a:endParaRPr lang="en-US" sz="1003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 баланс нагрузок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дня сохраняется, когда сон и движение не вытесняются экраном; тогда легче учиться и восстанавливаться.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737" y="3000196"/>
            <a:ext cx="262687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170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2556" y="556941"/>
            <a:ext cx="425700" cy="340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256" y="3000196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справляться со стрессом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нервной системе восстановиться после учебного дня. После отдыха легче сосредоточиться, спокойнее реагировать на замечания и быстрее запоминать новый материал.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снижает внутреннее напряжение и переключает внимание с переживаний. Даже короткая прогулка или разминка помогают почувствовать себя бодрее и спокойнее.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дел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задания распределены по времени, становится меньше спешки и тревоги. Понятный план помогает не откладывать работу до позднего вечера и меньше уставать.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переживания становятся слишком сильными, полезно обсудить их с родителями, классным руководителем или школьным психологом. Поддержка помогает увидеть ситуацию более спокойно.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между занятиями дают мозгу время переключиться. Спокойное чередование работы и отдыха делает учебу более посильной и уменьшает ощущение перегрузки.
</a:t>
            </a:r>
            <a:endParaRPr lang="en-US" sz="11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менее полезные привычки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ежедневные решения лучше поддерживают самочувствие, работоспособность и восстановление после учебы.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вариант в каждой ситуации поддерживает разные стороны здоровья: водный баланс, активность, питание и сон. Повторение таких решений формирует устойчивую привычку.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принципам здорового образа жизни для школьников.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здорового решения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обычный выбор постепенно превращается в полезную привычку.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Отказ от курения, алкоголя и энергетических напитков защищает организм от преждевременной нагрузки. Чем раньше школьник выбирает безопасные альтернативы, тем легче сохранить здоровье и самоконтроль.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профилактика вредных привычек
</a:t>
            </a:r>
            <a:endParaRPr lang="en-US" sz="2751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улице, дома и в интернете важно соблюдать правила безопасности. Переход дороги, шлем при езде и обращение к взрослым в опасной ситуации снижают риск травм и неприятностей.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по одному фактору не компенсирует слабые стороны в других: организму нужен постоянный, а не случайный уход.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значимости факторов здорового образа жизни для школьника 11–13 лет.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здоровье больше всего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движение и питание дают самый заметный вклад в повседневное самочувствие, но устойчивый результат появляется только при совместной работе всех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полезного школьного дня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140127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завтрака дома и спокойных сборов. Это помогает проснуться, не спешить и выйти в школу с запасом сил.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905000" y="319892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полезно идти пешком или активно двигаться. Вода вместо сладкого напитка поддерживает бодрость и помогает не перегружать рацион.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91150" y="1109950"/>
            <a:ext cx="18786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обед и небольшая пауза дают организму восстановиться. После такого перерыва легче вернуться к учебе без ощущения усталости.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603151" y="219442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или движение помогают снять напряжение после уроков. Затем домашние задания лучше выполнять с короткими перерывами, чтобы сохранить внимание.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650875" y="163577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Ужин, спокойные занятия и ранний отход ко сну завершают день. Такой ритм помогает лучше восстановиться и легче начать следующий учебный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Пропуск завтрака и частые перекусы у экрана мешают сохранять ровную энергию в течение дня. Из-за этого быстрее появляется усталость и сложнее сосредоточиться на уроках.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здоровью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Малоподвижный вечер и поздний сон нарушают восстановление организма. Утром становится труднее просыпаться, а внимание и скорость реакции заметно снижаются.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Редкое мытье рук, избыток сладкого и отсутствие режима дня постепенно ухудшают самочувствие. Такие привычки незаметно накапливают нагрузку и ослабляют организм.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для семиклассника — это не сложные правила, а понятные шаги: есть вовремя, двигаться, высыпаться, соблюдать гигиену и действовать безопасно каждый день.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держится на ежедневных решениях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2026-05-20T23:19:07Z</dcterms:created>
  <dcterms:modified xsi:type="dcterms:W3CDTF">2026-05-20T23:19:07Z</dcterms:modified>
</cp:coreProperties>
</file>