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 с двумя переменными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пару чисел, которая подходит двум условиям сразу.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уравнения помогают находить неизвестные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с двумя переменными описывают связь между двумя неизвестными. Если два таких уравнения рассматриваются вместе, получается система. Её решение — пара чисел, подходящая обоим условиям и полезная в задачах про цену, движение и количество предметов.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системы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чаще всего используют x и y. Эти буквы обозначают неизвестные величины, значения которых нужно найти по двум условиям задачи или по двум уравнениям.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перед переменными показывают, как связаны неизвестные. Именно коэффициенты определяют вид уравнения и помогают выбирать удобный способ решения системы.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выражает отдельное условие. Система требует, чтобы оба условия выполнялись одновременно, поэтому ищут не любое значение, а общую подходящую пару.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уравнения изображены графически, каждое из них задаёт прямую. Решением становится точка пересечения этих прямых, потому что она удовлетворяет обоим уравнениям.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на координатной плоскости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вида ax+by=c на координатной плоскости изображается прямой линией. Поэтому линейные уравнения удобно изучать не только алгебраически, но и с помощью графиков.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прямую, обычно находят две точки. Для этого удобно подставить x=0 или y=0 и получить точки пересечения с осями координат.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точки отмечены на координатной плоскости, через них проводят прямую. Этого достаточно, потому что через любые две разные точки проходит только одна прямая.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графики двух уравнений системы, их общая точка покажет решение. Именно поэтому координатная плоскость помогает увидеть смысл системы наглядно.
</a:t>
            </a:r>
            <a:endParaRPr lang="en-US" sz="9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называют упорядоченную пару чисел (x; y). Эти значения должны одновременно сделать верными оба уравнения, входящие в систему.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Найденную пару обязательно подставляют в каждое уравнение. Если после подстановки получаются верные равенства, значит, решение найдено правильно.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неверные вычисления и случайные ошибки. Особенно важно проверять не одно, а оба уравнения, чтобы убедиться в точности ответа.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три основные ситуации, которые встречаются в системах линейных уравнений. Они различаются положением прямых на координатной плоскости и числом общих точек.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быть у системы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положение прямых полностью определяет число решений: пересечение, совпадение или параллельность.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школьному курсу алгебры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вид прямых связан с числом решений и помогает быстро оценить результат ещё до полного вычисления.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числа решений системы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прямых можно заранее понять, сколько решений даст система, если посмотреть на график или на коэффициенты.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одном уравнении выражают одну переменную через другую. Лучше выбирать ту, которую легко изолировать, особенно если её коэффициент равен 1.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выражение подставляют во второе уравнение вместо выбранной переменной. Так система превращается в одно уравнение с одной неизвестной.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полученного уравнения находят значение первой переменной, а затем подставляют его обратно, чтобы вычислить вторую.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особенно полезна, если одно из уравнений уже почти решено относительно одной переменной. Тогда преобразований требуется меньше, а ход решения становится понятнее.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выбирают, когда коэффициенты при одной переменной одинаковые или противоположные. Тогда уравнения удобно складывать или вычитать, чтобы одна переменная исчезла.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неизвестную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или вычитания получают более простое уравнение с одной переменной. Его решают обычным способом и находят одно из неизвестных.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найденное число подставляют в любое исходное уравнение и вычисляют вторую переменную. В итоге получают полную пару значений решения системы.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систему уравнений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решения системы линейных уравнений с двумя переменными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 одной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системы можно изобразить как отдельную прямую на координатной плоскости. Когда линии построены по двум точкам, сразу видно, где они пересекаются и есть ли у системы общий ответ. Такой рисунок делает условие задачи наглядным.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 —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встречаются в одной точке, её координаты и будут решением системы. По графику легко увидеть сам смысл ответа: это пара чисел, которая подходит сразу двум уравнениям. Поэтому способ особенно полезен для первого знакомства с темой.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ошибки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знак часто меняется неправильно. Из-за одной ошибки в знаке вся система даёт неверный ответ, поэтому каждое преобразование стоит переписывать аккуратно и не спешить.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найденное значение подставляют не в то уравнение или забывают заменить обе переменные. Проверка в обоих уравнениях сразу показывает, действительно ли пара чисел подходит системе.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или подстановки можно легко ошибиться при делении на коэффициент. Особенно важно не забыть разделить каждое слагаемое, если коэффициент относится ко всему выражению.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Неточности в вычислениях появляются даже у тех, кто правильно выбрал способ решения. Полезно выполнять действия по шагам и сверять промежуточные результаты, чтобы не потерять правильный ответ.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вида уравнений. Один способ может быть быстрее, другой — понятнее, поэтому полезно уметь использовать все три.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дают точный ответ, а графический способ лучше объясняет смысл решения. На практике чаще всего выигрывает метод, который проще применить к данному виду уравнений.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учебных свойств методов решения систем, школьный курс алгебры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в задачах на движение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Неизвестными в таких задачах могут быть скорость, время или расстояние. Система связывает эти величины через формулы движения и помогает найти то, что напрямую не указано в условии.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участники движутся навстречу друг другу, их расстояния складываются. Это позволяет составить два уравнения по одному и тому же пути и затем найти неизвестные величины.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одном направлении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объекты движутся в одну сторону, важной становится разность скоростей. Система показывает, насколько один участник обгоняет другой и через сколько времени расстояние между ними изменится.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условия в алгебру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все данные задачи, а затем выражают их через переменные. После этого текст превращается в систему уравнений, которую можно решить знакомыми способами.
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997" y="2209826"/>
            <a:ext cx="252263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128" y="2879603"/>
            <a:ext cx="216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4128" y="4219153"/>
            <a:ext cx="216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в задачах на покупки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неизвестными становятся цена одного товара и число купленных предметов. Система позволяет связать стоимость покупки с количеством и быстро найти нужные значения.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уравнение обычно показывает, сколько денег потратили на каждую покупку вместе. Второе уравнение добавляет дополнительное условие: общее число предметов или разницу между покупками.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покупок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задаче нужно сравнить две покупки: например, узнать, сколько стоит один предмет в первом наборе и сколько — во втором. Тогда система описывает обе ситуации одновременно.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похожи на повседневные расчёты в магазине. Они показывают, что алгебра помогает не только в учебнике, но и в реальных жизненных ситуациях.
</a:t>
            </a:r>
            <a:endParaRPr lang="en-US" sz="8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задачи можно составить систему и затем проверить найденные значения подстановкой.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практической задачи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условия превращается в уравнение, а итоговая пара чисел должна удовлетворять обоим условиям. Проверка подтверждает правильность ответа.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школьного курса алгебры, 7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прямых сразу подсказывает, сколько решений есть у системы. На рисунке особенно хорошо видно, почему одни линии дают один ответ, а другие — нет.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решение на графике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 означает единственное решение. Параллельные прямые не имеют общих точек, а совпадающие описывают бесконечно много решений.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взаимного положения прямых, школьный курс алгебры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интерпретация ответа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оба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Вставьте найденную пару чисел в первое и второе уравнение. Если оба равенства верны, система решена правильно, а ответ можно считать надёжным.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обязательно прочитайте текст задачи ещё раз. Найденные значения должны соответствовать смыслу ситуации, а не только формально подходить к формулам.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Сумма, время, расстояние и количество предметов должны быть записаны в нужных единицах. Ошибка в единицах может сделать правильное число неправильным по смыслу.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реалистичность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 должен противоречить здравому смыслу: количество предметов не бывает отрицательным, а время и расстояние должны соответствовать условию задачи и её ограничениям.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решения системы нужно уверенно знать и уметь выбирать по виду уравнений.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способы помогают решить большинство школьных задач по теме: чем лучше вы их различаете, тем быстрее находите верный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тема показала, что система уравнений — это не просто вычисления, а способ описывать реальные ситуации через прямые на координатной плоскости. Если уверенно решать и проверять системы, дальше будет легче работать с более сложными задачами.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 — это связь алгебры и геометрии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2026-05-29T23:12:08Z</dcterms:created>
  <dcterms:modified xsi:type="dcterms:W3CDTF">2026-05-29T23:12:08Z</dcterms:modified>
</cp:coreProperties>
</file>