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Вооружённых Сил Российской Федерации, рода Вооружённых Сил и рода войск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обороны России: суша, воздух, космос и море.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боя требуют разных сил и средств: где-то решает манёвр на земле, где-то — воздушный или морской контроль. Поэтому армия строится как система взаимосвязанных уровней, а не как набор отдельных частей.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армии нужна многослойная структура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Действуют на суше, удерживают территории, ведут манёвренный бой и отражают наступление противника. Их возможности определяются бронетехникой, артиллерией, средствами ПВО и устойчивым взаимодействием с другими силами.
</a:t>
            </a:r>
            <a:endParaRPr lang="en-US" sz="1284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защиту воздушного пространства, противодействуют ракетно-воздушным угрозам, применяют авиацию и ведут наблюдение в космической среде. Это вид, где особенно важны скорость реакции и единое управление.
</a:t>
            </a:r>
            <a:endParaRPr lang="en-US" sz="1359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Охраняет морские рубежи, защищает коммуникации и действует в прибрежных и океанских районах. Флот опирается на корабли, подводные лодки, морскую авиацию и береговые силы.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Вооружённых Сил Российской Федерации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войска: кто держит линию фронта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решается исход многих операций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первыми принимают на себя основную нагрузку в наземном бою. Они удерживают рубежи, развивают успех наступления и обеспечивают контроль над территорией. На иллюстрации уместны танк, боевая машина пехоты и боевое подразделение в полевом строю.
</a:t>
            </a:r>
            <a:endParaRPr lang="en-US" sz="1852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бой действуют как единое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бой на суше опирается на сочетание огня, брони и манёвра. Поэтому рядом с пехотой работают танки, артиллерия, инженерные машины и средства связи. Визуальный ряд может показать технику в движении и личный состав на оборудованной позиции.
</a:t>
            </a:r>
            <a:endParaRPr lang="en-US" sz="18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распределяются боевые и обеспечивающие функции внутри одного вида войск.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нагрузку несут манёвренные и огневые части, а обеспечивающие подразделения создают условия для их устойчивой работы.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учебным материалам ОБЗР; значения условные, предназначены для визуализации
</a:t>
            </a:r>
            <a:endParaRPr lang="en-US" sz="91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Сухопутных войск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Мотострелковые и танковые войска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Мотострелковые подразделения способны быстро занимать рубежи, вести бой в городе и на открытой местности, а также удерживать захваченные позиции при поддержке других сил.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Танковые войска создают мощный ударный кулак: бронезащита, высокая проходимость и сильное вооружение позволяют им прорывать оборону и усиливать манёвр общевойсковой группировки.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операции эти войска почти всегда действуют вместе с артиллерией, авиацией, разведкой и связью, потому что современный бой требует согласованности, а не одиночных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войска наносят огневое поражение на тактической и оперативной глубине, лишая противника возможности свободно маневрировать и управлять подразделениями.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ствольная артиллерия, реактивные системы залпового огня и ракетные комплексы, которые выбираются в зависимости от дальности, цели и требуемой точности.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удары направлены против командных пунктов, техники, укреплений и важных огневых средств, чтобы ослабить оборону и поддержать наступление своих войск.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приобретают высокоточные боеприпасы, разведка целей и контрбатарейная борьба, поскольку современная артиллерия работает в условиях быстрого обнаружения и ответного огня.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войска и артиллерия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войсковая ПВО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система должна вовремя заметить самолёт, вертолёт, дрон или ракету. Для этого используются радиолокационные средства, которые непрерывно отслеживают воздушную обстановку и передают данные на пункт управления.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подразделений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ПВО Сухопутных войск — прикрывать свои части в движении и на позиции. Это особенно важно, когда войска ведут бой под угрозой ударов с воздуха и не могут терять темп операции.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реагирование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отражения атаки применяются зенитные ракетные комплексы и зенитная артиллерия ближнего и среднего действия. Решение должно приниматься быстро, иначе воздушная цель успеет выполнить задачу.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ПВО зависит от связи между наблюдением, командованием и огневыми средствами. Если цепочка нарушается, защита становится медленнее, а подразделения оказываются уязвимее для удара.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ВКС в 2015 году стало шагом к более тесной координации средств наблюдения, перехвата и удара, что особенно важно при быстром развитии воздушных угроз.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ВКС объединяют авиацию, силы противовоздушной и противоракетной обороны, а также космические средства, поэтому отвечают сразу за несколько ключевых сфер безопасности.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задачи включают охрану воздушного пространства, отражение ракетно-воздушного нападения, нанесение ударов по наземным и морским целям и контроль космической обстановки.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силы: назначение и роль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компонентов ВКС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обнаружение угрозы, передача данных, решение, воздействие и оценка результата.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и армейская 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авиация обеспечивает превосходство в воздухе и наносит удары по важным целям противника. Она действует быстро и тесно связана с наземными войсками.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и дальняя 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авиация поддерживает подразделения на поле боя, а дальняя авиация поражает цели на большом удалении. Такой состав позволяет ВКС решать разные задачи в одной системе.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Вооружённых Сил и их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видами ВС по среде действий, задачам и основным средствам.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отвечает за свою среду, но вместе они обеспечивают многослойную оборону страны.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ОБЗР и открытым справочным данным о структуре Вооружённых Сил РФ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на море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силы создают скрытный фактор угрозы и усиливают оборону на дальних подступах, повышая безопасность государства.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силы и корабли прикрывают базы, порты и прибрежную инфраструктуру, не позволяя противнику свободно действовать у берега.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коммуникаций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Надводные силы и морская авиация сопровождают перевозки, контролируют акваторию и поддерживают устойчивость морских маршрутов.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ВМФ обеспечивает безопасность морских рубежей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силы и морская авиация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силы действуют скрытно и длительное время, поэтому особенно важны для стратегического сдерживания и охраны морских направлений. Их потенциал возрастает при высокой автономности и незаметности.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авиация ведёт разведку, ищет подлодки, поддерживает корабли и помогает при спасательных операциях. Она связывает воздушное и морское пространство в единую систему наблюдения и реагирования.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функциональную роль каждого компонента, а не численность личного состава.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значимость связана с ударами, контролем моря и защитой побережья; устойчивость флота зависит от согласованной работы всех элементов.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ВМФ РФ, 2025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Военно-морского флота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рода войск и специальные войска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войска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поражение важных целей на дальности и создают основу огневого воздействия по противнику.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Зенитные войска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Прикрывают войска и объекты от ударов с воздуха, включая самолёты, вертолёты и беспилотники.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войска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укрепления, наводят переправы, разминируют местность и помогают войскам преодолевать препятствия.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связи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устойчивое управление, передачу приказов и обмен данными между подразделениями в боевой обстановке.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РХБ защита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Предупреждают и устраняют последствия радиационных, химических и биологических угроз, сохраняя боеспособность войск.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Иерархия: вид ВС, род войск, специальные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крупная организационная структура включает специализированные части, а обеспечивающие подразделения поддерживают их работу.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920706"/>
            <a:ext cx="6463500" cy="21481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виды ВС по среде действий, задачам, средствам и характеру применения.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среде действий определяет состав вооружения и способы применения, но итоговая цель у всех одна — защита государства.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ОБЗР и официальным описаниям видов Вооружённых Сил РФ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Вооружённых Сил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Радиоэлектронная борьба и киберзащита усиливают значение скрытности, устойчивых каналов связи и защиты информации. Современный бой всё чаще включает невидимое противоборство систем управления.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системы становятся важным элементом разведки, наблюдения и поражения целей. Их массовое применение требует новых средств обнаружения и защиты войск.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Высокоточное оружие повышает значение точного целеуказания, связи и координации. Ошибка в данных теперь влияет не только на результат удара, но и на безопасность своих подразделений.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Межвидовое взаимодействие становится обязательным условием успеха. Сухопутные, воздушные и морские компоненты должны действовать как единая система, быстро обмениваясь данными и поддерживая друг друга.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развития Вооружённых Сил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структура для общей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Вооружённых Сил РФ объединяет разные среды боя, специальные задачи и обеспечивающие подразделения. Именно согласованность всех элементов делает оборону страны устойчивой и современной.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2026-05-21T05:18:21Z</dcterms:created>
  <dcterms:modified xsi:type="dcterms:W3CDTF">2026-05-21T05:18:21Z</dcterms:modified>
</cp:coreProperties>
</file>