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жили, строили и защищали свою землю древние русичи?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Древней Руси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рек к единой Руси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селились у рек, потому что там было легче жить, пахать землю и возить товары. Со временем выросли крупные города, а Киев и Новгород стали сильными центрами. Так начала складываться Древняя Русь, объединённая князьями и торговыми путями.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вокруг было много, поэтому люди строили дома из дерева. Такой дом можно было быстро поставить, а зимой в нём было теплее, чем в холодной землянке.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выращивали рожь, овёс, ячмень и лён. Поля кормили семью, а собранный урожай помогал пережить долгую зиму без голодных сюрпризов.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река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леса люди брали ягоды, грибы и мёд, а из рек — рыбу. Охота и рыбалка были важной частью жизни почти в каждом поселении.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пряли нити, ткали ткань и готовили пищу, а мужчины занимались тяжёлым трудом. Все в семье помогали друг другу, иначе хозяйство быстро запутывалось бы, как клубок ниток.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жители и их занятия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его дружина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управлял городом и землёй, следил за порядком и решал важные дела. Его власть уважали, потому что от него зависели мир, защита и сбор дани.
</a:t>
            </a:r>
            <a:endParaRPr lang="en-US" sz="1430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воины
</a:t>
            </a:r>
            <a:pPr algn="l" indent="0" marL="0">
              <a:lnSpc>
                <a:spcPct val="100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Ближайшими помощниками князя были дружинники. Они охраняли его, сопровождали в поездках и выходили в походы, если землю нужно было защищать или расширять.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дани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помогала собирать дань с подвластных земель. Это было нужно, чтобы содержать воинов, укреплять города и поддерживать власть князя.
</a:t>
            </a:r>
            <a:endParaRPr lang="en-US" sz="1421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князья
</a:t>
            </a:r>
            <a:pPr algn="l" indent="0" marL="0">
              <a:lnSpc>
                <a:spcPct val="100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правителей были Владимир Святославич и Ярослав Мудрый. При них Русь стала сильнее, а её имя узнали далеко за пределами страны.
</a:t>
            </a:r>
            <a:endParaRPr lang="en-US" sz="13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на холме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 часто стоял на возвышении и был окружён деревянными стенами. Снаружи тянулся ров, а в башнях дежурили сторожа. Так жители старались сделать жизнь спокойнее, даже если враг появлялся совсем близко.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 стен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укреплениями кипела обычная жизнь: стояли дома, лавки, мастерские и княжеский двор. На площади шумел рынок, а рядом возвышались церкви. Город был похож на большой живой улей, только вместо пчёл — люди.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Киев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славился торговлей и мастерством жителей. Киев считался главным городом Руси и был особенно богатым. Через эти центры проходили важные пути, поэтому в них всегда было много людей, товаров и новостей.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Древней Руси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вместо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жителей Руси реки были настоящими дорогами. По ним можно было быстро добраться в другие города и не увязнуть в грязи, как телега после дождя.
</a:t>
            </a:r>
            <a:endParaRPr lang="en-US" sz="15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везли купцы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перевозили меха, воск, мёд, дерево, рыбу и оружие. Такие товары ценились в других землях и помогали русским городам богатеть.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Днепру товары попадали далеко на юг, в том числе в Византию. Это связывало Русь с другими странами и делало торговлю особенно важной.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без монет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 было мало, поэтому люди часто меняли один товар на другой. За мёд могли получить ткань, а за мех — нужные инструменты или украшения.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речные пути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быт людей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семей жили в деревянных избах. Внутри было немного места, но для жизни хватало, если рядом были печь, лавки и тёплый угол.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изба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не только грела дом зимой, но и помогала готовить еду. Без неё в холодные дни было бы совсем неуютно, почти как в снежной шапке.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печь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была деревянной или глиняной, а одежду шили из льна и шерсти. Простые вещи служили долго, потому что их делали аккуратно и бережно.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одежда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знатных людей можно было увидеть красивые ткани, украшения и расписанную посуду. Такие вещи показывали достаток хозяев и радовали глаз не хуже яркой сказки.
</a:t>
            </a:r>
            <a:endParaRPr lang="en-US" sz="1267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дом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863" y="1310875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5594" y="1294125"/>
            <a:ext cx="33843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10875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4463" y="1294125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их работа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работали с огнём и железом. Они делали топоры, ножи, мечи и наконечники стрел — всё, что помогало в хозяйстве и защите города.
</a:t>
            </a:r>
            <a:endParaRPr lang="en-US" sz="1253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
</a:t>
            </a:r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лепили горшки, кувшины и другую посуду из глины. Их изделия нужны были каждый день, ведь без них трудно сварить кашу или сохранить продукты.
</a:t>
            </a:r>
            <a:endParaRPr lang="en-US" sz="1227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 строили дома, мосты и лодки. Без них города не выросли бы так быстро, потому что дерево было главным строительным материалом.
</a:t>
            </a:r>
            <a:endParaRPr lang="en-US" sz="1253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Кожевники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Кожевники выделывали кожу для сапог, ремней и снаряжения. Их труд был незаметным, но очень нужным, ведь без прочных вещей жить было бы неудобно.
</a:t>
            </a:r>
            <a:endParaRPr lang="en-US" sz="1253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делали украшения из металла и камней. Их работа показывала мастерство и вкус, а красивые изделия особенно ценили в богатых семьях.
</a:t>
            </a:r>
            <a:endParaRPr lang="en-US" sz="12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простых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жители носили длинные рубахи, пояса и лапти. Такая одежда была удобной для работы и прогулок по деревне, а ещё не мешала быстро бегать по делам. На морозе, правда, хотелось сразу к печке.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
</a:t>
            </a:r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Знатные люди могли надевать дорогие ткани, меха и украшения. Их одежда выглядела ярко и торжественно, словно на праздник пришёл сам солнечный день. Чем богаче человек, тем наряднее был его костюм.
</a:t>
            </a:r>
            <a:endParaRPr lang="en-US" sz="1244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узоры и зима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часто украшали одежду вышивкой, делая её красивой и нарядной. Зимой все надевали тёплые плащи, шапки и рукавицы, чтобы не мёрзнуть в холоде и ветре.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одежда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каши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питания были хлеб и каши из разных зёрен. Эти простые блюда давали силы на весь день и были на столе почти в каждом доме.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 и рыба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ели щи, рыбу и овощи. Такие блюда были сытными и подходили для обычных дней, когда нужно было работать с утра до вечера.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и пироги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ели не каждый день, а чаще по праздникам. Зато очень любили мёд, пироги и лепёшки — вкусные угощения, от которых сразу становилось веселее.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хранили в погребах и холодных кладовых. Это помогало сохранить продукты без холодильников, которые тогда могли бы только мечтать о появлении.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в Древней Руси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веры
</a:t>
            </a:r>
            <a:pPr algn="l" indent="0" marL="0">
              <a:lnSpc>
                <a:spcPct val="100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988 году князь Владимир принял христианство и решил крестить Русь. Так жители страны постепенно начали жить по новым правилам и общим духовным традициям.
</a:t>
            </a:r>
            <a:endParaRPr lang="en-US" sz="1340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Византией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Русь стала ближе к Византии: усилились связи между странами, а вместе с ними пришли новые книги, мастера и знания о храмовом строительстве.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храмы
</a:t>
            </a:r>
            <a:pPr algn="l" indent="0" marL="0">
              <a:lnSpc>
                <a:spcPct val="100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стали возводить церкви и соборы, которые сразу меняли вид улиц. Каменные храмы напоминали людям о новой вере и собирали жителей на молитву.
</a:t>
            </a:r>
            <a:endParaRPr lang="en-US" sz="131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исчезло сразу: рядом с христианскими праздниками ещё долго жили прежние обряды и народные традиции. Люди постепенно соединяли старое и новое в повседневной жизни.
</a:t>
            </a:r>
            <a:endParaRPr lang="en-US" sz="13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времени в городах быстрее развивались книги, храмы и школы, а письменные сведения помогали сохранять историю князей и городов.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больших перемен, после которых письмо и книги стали особенно важны для Руси.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былины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 годам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аккуратно рассказывали о событиях одного года за другим: о походах, постройках, князьях и важных переменах. Благодаря им мы узнаём, как жила страна.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героях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передавались устно от человека к человеку. В них прославляли богатырей, которые защищали землю Русскую, были смелыми и не боялись трудностей.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былины помогали людям помнить предков, подвиги и важные дела. Это было как старая, но очень полезная «книга памяти» для всей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жили в небольших поселениях, которые нужно было беречь от набегов. Для этого выбирали удобные места и ставили простые укрепления.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 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строили крепости, стены и башни. Воины защищали города с мечами, копьями, щитами и кольчугами, а дозор следил за опасностью.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защитников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враг приближался, люди помогали друг другу: князь, дружина и жители вставали на защиту родной земли. Мужество считалось важным делом каждого.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 Русской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верования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крещения Руси люди особенно почитали солнце, воду, ветер и урожай. Они верили, что от добрых сил природы зависит жизнь семьи и успех полей.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природы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пели песни, водили хороводы и устраивали обряды с пожеланиями хорошего урожая. Такие встречи помогали людям чувствовать себя одной дружной общиной.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хороводы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христианства появились церковные праздники и новые правила поведения. Люди стали чаще ходить в храмы, но привычные семейные обычаи сохранялись.
</a:t>
            </a:r>
            <a:endParaRPr lang="en-US" sz="1254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христианские праздники
</a:t>
            </a:r>
            <a:endParaRPr lang="en-US" sz="117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 новые обычаи долго жили рядом. Поэтому праздники на Руси стали очень разнообразными: в них было и древнее уважение к природе, и христианская вера.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дети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 дому
</a:t>
            </a:r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учились быть полезными семье: носили воду, присматривали за младшими и помогали поддерживать порядок. Дел было много, но вместе они справлялись быстрее.
</a:t>
            </a:r>
            <a:endParaRPr lang="en-US" sz="116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дворе ребята пасли животных, собирали ягоды и выполняли простые поручения взрослых. Так они узнавали, как устроена жизнь в деревне и почему труд важен.
</a:t>
            </a:r>
            <a:endParaRPr lang="en-US" sz="1236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 старших
</a:t>
            </a:r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осваивали дерево, ремесло и обращение с оружием, а девочки учились шить, прясть и вести дом. Всё это передавалось от родителей и старших родственников.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забавы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заботы, у детей оставалось время на игры. Они бегали, играли в мяч и устраивали шумные забавы, потому что без радости детство было бы скучным.
</a:t>
            </a:r>
            <a:endParaRPr lang="en-US" sz="12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правители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1718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Ольга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Ольга управляла государством мудро и осторожно. Она укрепляла порядок, заботилась о сборе дани и показала, что правитель должен думать не только о силе, но и о справедливости.
</a:t>
            </a:r>
            <a:endParaRPr lang="en-US" sz="1588" dirty="0"/>
          </a:p>
        </p:txBody>
      </p:sp>
      <p:sp>
        <p:nvSpPr>
          <p:cNvPr id="10" name="Text 3"/>
          <p:cNvSpPr txBox="1"/>
          <p:nvPr/>
        </p:nvSpPr>
        <p:spPr>
          <a:xfrm>
            <a:off x="2355477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Святославич вошёл в историю как правитель, при котором Русь приняла христианство. Его решение сильно изменило жизнь людей и сблизило страну с другими государствами.
</a:t>
            </a:r>
            <a:endParaRPr lang="en-US" sz="1588" dirty="0"/>
          </a:p>
        </p:txBody>
      </p:sp>
      <p:sp>
        <p:nvSpPr>
          <p:cNvPr id="11" name="Text 4"/>
          <p:cNvSpPr txBox="1"/>
          <p:nvPr/>
        </p:nvSpPr>
        <p:spPr>
          <a:xfrm>
            <a:off x="4189352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Мудрый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 Мудрый развивал законы, строил храмы, поддерживал книги и школы. При нём Русь стала более образованной, а её имя — известным далеко за пределами страны.
</a:t>
            </a:r>
            <a:endParaRPr lang="en-US" sz="15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сохранила для нас Древняя Русь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древности до нас дошли летописи и старинные книги. Они помогают читать о жизни людей, князей и городов, будто открываешь очень старый, но ценный дневник.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древние храмы, украшения и предметы быта. По ним можно представить, как мастера умели строить, расписывать и делать красивые вещи своими руками.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слова, имена и обычаи пришли к нам из той эпохи. Они напоминают, что история страны хранится не только в музеях, но и в речи людей.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показала, как из разных племён может вырасти единое государство. Это важный урок: вместе люди способны построить сильную и дружную страну.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письма из Новгорода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Новгороде археологи нашли берестяные грамоты — короткие письма, которые писали обычные люди. В них были просьбы, сообщения и даже небольшие домашние дела. Такие находки помогают услышать живой голос прошлого, а не только увидеть имена князей.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приходилось строить заново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города были красивыми, но очень уязвимыми: огонь распространялся быстро. После пожаров жители снова ставили дома, стены и башни, будто играли в сложный конструктор, только без инструкции и с большим трудом.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с куполами
</a:t>
            </a:r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и других городах строили храмы с куполами, которые заметно выделялись на фоне деревянных построек. Эти здания становились украшением города и знаком новой веры, а сегодня помогают нам представить древний облик Руси.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страницы древней Руси
</a:t>
            </a:r>
            <a:endParaRPr lang="en-US" sz="28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— начало большой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объединила людей, города и традиции в сильное государство. Крещение, письменность и летописи оставили нам следы прошлого, которые и сегодня помогают помнить начало истории России.
</a:t>
            </a:r>
            <a:endParaRPr lang="en-US" sz="44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2026-05-26T10:23:38Z</dcterms:created>
  <dcterms:modified xsi:type="dcterms:W3CDTF">2026-05-26T10:23:38Z</dcterms:modified>
</cp:coreProperties>
</file>