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нам дружить со временем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календарь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считать время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замечали смену дня и ночи, а потом стали следить за Луной и временами года. Так появились первые календари, чтобы жить по порядку и не теряться во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— это удобная система, которая помогает считать дни, недели, месяцы и годы. С ним легче понимать, какой сегодня день и сколько времени осталось до важного события.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подсказывает, когда идти в школу, когда отдыхать и когда ждать праздник. Без календаря было бы гораздо труднее заранее договариваться о встречах, уроках и поездках.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дат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в календаре стоит на своем месте. Поэтому нужный день можно быстро найти глазами, не перебирая в памяти весь месяц, как страницы любимой книги.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нужен дома, в школе и на работе. Он не делает уроки за нас, но очень помогает ничего не забыть и успевать вовремя.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простыми словами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природа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живет по своему ритму: день сменяется ночью, а потом снова приходит утро. Календарь помогает замечать этот круговорот и понимать, как проходит каждый день.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времен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весна, лето и осень приходят по очереди. По календарю удобно следить, когда выпадает снег, когда появляются первые листья и когда становится по-настоящему тепло.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сезона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месяцы природа меняется по-разному: тает снег, распускаются цветы, созревают плоды, желтеют листья. Календарь будто отмечает все эти маленькие чудеса.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расписанию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заметили, что природа повторяет свои изменения каждый год. Поэтому календарь помогает не только считать дни, но и жить в согласии с природой.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календарь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дней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каждое число показывает отдельный день. Благодаря этому можно быстро найти нужную дату, не перепутать ее с другой и спокойно планировать свои дела.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помогает понять, в какой части года находится нужный день. Без названий месяцев календарь был бы похож на пазл без картинки — вроде есть части, а разобраться трудно.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дня есть свое место в неделе. Это удобно: сразу видно, когда уроки, когда выходной и когда можно устроить маленький семейный отдых.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вместе числа, месяцы и дни недели создают понятную систему. Она помогает человеку не путаться в датах и легко находить нужный день в любой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недели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 открывает новую неделю и часто приносит новые дела. Он помогает настроиться на учебу, кружки и рабочий ритм после отдыха.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вторник, среду и четверг обычно продолжаются обычные занятия и домашние дела. Эти дни нужны, чтобы спокойно двигаться к своим планам шаг за шагом.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 радует скорым отдыхом, а суббота позволяет заняться любимыми делами и домашними хлопотами. В эти дни многим особенно приятно немного выдохнуть.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часто бывает самым спокойным днем недели. В это время можно гулять, читать, проводить время с семьей и готовиться к новой неделе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и февраль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начинается с января, а затем приходит февраль, который обычно самый короткий. Эти месяцы открывают новую страницу года и часто приносят зимние радости.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месяцы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Март, апрель и май ведут нас к теплу, первым цветам и длинным дням. Весной календарь особенно заметно показывает, как природа просыпается после зимы.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 осенние месяцы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Июнь, июль и август приносят лето, а сентябрь, октябрь и ноябрь плавно подводят к осени. В этих месяцах меняются погода, одежда и 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месяц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завершает год и будто подводит его итоги. После него начинается новый круг месяцев, и календарь снова помогает нам считать время с начала.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месяцев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365,2422 суток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календарь не отставал от движения Земли, иногда добавляют 29 февраля.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в среднем длится год обращения Земли вокруг Солнца.
</a:t>
            </a:r>
            <a:endParaRPr lang="en-US" sz="242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величина тропического года, приводимая в справочных источниках по астрономии.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времена года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страница календаря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календарь будто покрывается снежной шапкой. На улице холодно, деревья стоят без листьев, а дни кажутся короче. Но именно зимой особенно приятно ждать праздников и отмечать их в календаре.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которая будит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календарь словно оживает вместе с природой. Снег тает, ручьи бегут по дорожкам, появляются первые цветы. День за днем становится теплее, и в воздухе чувствуется веселое ожидание перемен.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 в одном круге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календарь наполнен солнцем, прогулками и поездками. А потом приходит осень: листья желтеют, ветер становится прохладнее, и год мягко поворачивает к новому кругу.
</a:t>
            </a:r>
            <a:endParaRPr lang="en-US" sz="17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в календаре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удобно отмечать дни рождения родных и друзей. Тогда можно заранее подготовить открытку, подарок и теплые слова, а не вспоминать о празднике в последний момент.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календаре выделяют особенно ярко, чтобы не пропустить важный день. Так легче готовиться к семейным встречам, школьным мероприятиям и веселым сюрпризам.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Каникулы, путешествия и поездки тоже стоит отмечать заранее. Календарь помогает посчитать дни ожидания и собрать вещи без суеты, словно маленький помощник в рюкзаке.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задания, кружки, визиты и другие дела удобно записывать рядом с датой. Тогда ничего не потеряется, а день станет более понятным и спокойным.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и электронный календарь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календарь можно повесить на стену или поставить на стол. Он всегда перед глазами, поэтому удобно быстро увидеть дату, выходной день или приближающийся праздник.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телефоне и компьютере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календарь живет в телефоне, планшете или компьютере. В нем можно ставить напоминания, чтобы не забыть урок, кружок, поездку или день рождения.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полезная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календарей разный вид, но цель одна: помогать человеку ориентироваться во времени. Он подсказывает дату и бережно хранит наши планы, как надежный помощник.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календарь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месяц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отыскать нужный месяц. Так мы понимаем, где искать нужные числа и не путаемся в большом календарном листе.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Посмотреть число и день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на число и день недели. Это помогает узнать, какой сегодня день, и сразу понять, учебный он, выходной или праздничный.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увидеть, что записано на эту дату. Если пользоваться календарем каждый день, легче не забывать уроки, кружки и важные дела.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 школе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не перепутать дни занятий и вовремя подготовиться к урокам. Учитель и ученики видят, что предстоит сегодня, завтра и на следующей неделе.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отметить контрольные работы, становится спокойнее. Можно повторить правила, потренироваться и прийти на урок готовым, а не вспоминать все в последнюю минуту.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подсказывает, когда будет экскурсия, школьный праздник или классное мероприятие. Тогда можно заранее собрать нужные вещи и не забыть хорошее настроение.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календарю легко считать дни до каникул. А еще он помогает планировать подготовку к важным событиям, чтобы все нужное сделать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в разных странах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для многих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пользуются григорианским календарем. Он стал самым распространенным, потому что удобен для повседневной жизни, работы, учебы и международных встреч.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народов есть и другие календари. В них могут быть свои названия месяцев, особые даты и важные праздники, связанные с традициями и историей.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календари могут отличаться, их задача одна и та же — помогать людям не путаться во времени, планировать дела и вовремя приходить на события.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календаре все дни расположены по порядку, легче договариваться с людьми из разных стран. Это очень удобно для путешествий, учебы и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праздники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дату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заранее показывает, когда наступит праздник или семейный день. Это помогает не пропустить важное событие и спокойно подготовиться к нему без спешки.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готовим сюрпризы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дата уже отмечена, можно придумать открытку, выучить поздравление или подготовить подарок. Календарь словно подсказывает, когда начинать приятные хлопоты.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ждем радость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делают год ярче, а календарь хранит их в порядке. Он напоминает, что впереди есть дни, которые приятно ждать всей семьей.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свой простой календарь
</a:t>
            </a:r>
            <a:endParaRPr lang="en-US" sz="249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создания удобного календаря дома или в школе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650" y="1430330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069" y="1430330"/>
            <a:ext cx="652163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слове «календарь»
</a:t>
            </a:r>
            <a:endParaRPr lang="en-US" sz="238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«календарь» связано с очень древним римским словом. Так римляне называли первые дни месяца, когда особенно внимательно следили за важными делами.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 дни люди вспоминали о долгах и других нужных делах. Значит, календарь с самого начала помогал не забывать о том, что важно.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календарь напоминает уже не о долгах, а о приятных вещах: уроках, планах, поездках и праздниках. Получается гораздо веселее и добрее.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календарь нужен всем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календарь помогает помнить уроки, кружки, поездки и дни рождения друзей. С ним легче ждать каникулы и не пропустить что-то интересное.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 календарем планируют работу, встречи и домашние дела. Он помогает не забыть важные даты и заранее подготовиться к нужному событию.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профессий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Учителям, врачам, водителям и многим другим людям календарь тоже нужен каждый день. Без него труднее договориться о времени и не опоздать.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календарь висит дома или открыт в телефоне, вся семья видит общие планы. Это удобно, потому что каждый знает, что будет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календаря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и знакомая часть календаря — день. Он показывает, что нужно сделать именно сегодня, и помогает не забыть о важных делах.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семи дней складывается неделя. С ней удобно планировать учебу, отдых и домашние заботы, а еще понимать, когда наступит выходной.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месяцев помогают разделить год на удобные части. Так проще находить нужную дату и замечать, как меняется время вокруг нас.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собирает все дни, недели и месяцы вместе. Календарь делает его понятным и аккуратным, чтобы нужный день можно было быстро отыскать.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— наш помощник каждый день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нам не теряться во времени и помнить о важном. Он дружит с природой, школой и праздниками, а каждый его день делает год понятнее и удобнее.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2026-05-25T20:09:24Z</dcterms:created>
  <dcterms:modified xsi:type="dcterms:W3CDTF">2026-05-25T20:09:24Z</dcterms:modified>
</cp:coreProperties>
</file>