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организмов: как строение связано с образом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Строение, функции и среда обитания формируют жизненные формы 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жизненные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показывают, как разные организмы решают одинаковые задачи: добывают пищу, переживают засуху, расселяются и защищаются. Сравнение адаптаций помогает понять связь между строением и функцией, а также роль естественного отбора в разнообразии живого мира.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как основа жизненных форм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 имеют оформленного ядра и представлены бактериями и археями. Эукариоты обладают ядром и мембранными органоидами, поэтому их внутренняя организация значительно сложнее и разнообразнее.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характерна для бактерий, грибов и растений, но её состав различается. Она придаёт клетке форму, защищает её и помогает выдерживать изменения условий среды.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2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организмов вся жизнедеятельность сосредоточена в одной клетке, у других функции распределены между множеством специализированных клеток. Это влияет на размеры тела, сложность поведения и способы приспособления.
</a:t>
            </a:r>
            <a:endParaRPr lang="en-US" sz="2419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 у растений и некоторых водорослей. Благодаря им организм может использовать свет как источник энергии и самостоятельно создавать органические вещества.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определяет, какие жизненные формы возможны: от простых микроскопических организмов до сложных многоклеточных тел с тканями, органами и системами органов.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сопоставлены ключевые признаки строения и питания, которые помогают различать крупные группы организмов в школьной биологии.
</a:t>
            </a:r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отличаются сочетанием признаков, а не одним показателем: именно это создаёт большое биологическое разнообразие.
</a:t>
            </a:r>
            <a:endParaRPr lang="en-US" sz="2381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по уровню организации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археи: простые по строению, но очень разнообразные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весь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состоят из одной клетки, которая выполняет все жизненные функции. Такое строение позволяет им быстро размножаться и заселять самые разные среды.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 — деление надвое. Из-за короткого жизненного цикла их численность может резко возрастать при благоприятных условиях.
</a:t>
            </a:r>
            <a:endParaRPr lang="en-US" sz="2205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встречаются в почве, воде, организме человека и животных. Они входят в состав микробных сообществ и участвуют в круговороте веществ.
</a:t>
            </a:r>
            <a:endParaRPr lang="en-US" sz="2200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в горячих источниках, солёных озёрах и сильно кислых средах. Такие условия показывают, насколько широк диапазон их приспособлений.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микроскопические размеры, бактерии и археи влияют на разложение органических остатков, образование почвы и устойчивость экосистем.
</a:t>
            </a:r>
            <a:endParaRPr lang="en-US" sz="2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эукариоты как самостоятельные организмы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инфузория активно перемещаются, чтобы находить пищу и избегать неблагоприятных условий. Для этого они используют ложноножки, реснички или жгутики.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 способна захватывать, переваривать и усваивать пищу. У одних видов это происходит через клеточный рот, у других — с помощью поглощения частиц.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раздражители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эукариоты чувствуют изменения света, температуры и химического состава среды. Это помогает им выбирать более благоприятные участки водоёма или влажной почвы.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экосистемах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широко распространены в пресных водоёмах, почве и планктоне. Они участвуют в пищевых цепях и служат важным звеном микроскопических сообществ.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к сложному организму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усложнение организации живых систем от простого к специализированному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автотрофные жизненные формы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в процессе фотосинтеза, используя свет, воду и углекислый газ. Поэтому они не зависят от готовой пищи так, как животные или грибы.
</a:t>
            </a:r>
            <a:endParaRPr lang="en-US" sz="2136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растительных клеток характерны целлюлозная стенка, крупная вакуоль и запасание веществ в виде крахмала. Эти признаки поддерживают форму тела и помогают сохранять воду.
</a:t>
            </a:r>
            <a:endParaRPr lang="en-US" sz="1980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растений выделяют деревья, кустарники, кустарнички, травы, лианы и суккуленты. Каждая форма связана с определённым способом роста и использованием ресурсов среды.
</a:t>
            </a:r>
            <a:endParaRPr lang="en-US" sz="2046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растения зависит от света, влаги, температуры и доступности опоры. Поэтому одинаковые функции в разных условиях могут решаться очень разными морфологическими путями.
</a:t>
            </a:r>
            <a:endParaRPr lang="en-US" sz="1968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освоили сушу, воду и переходные местообитания. Такое разнообразие жизненных форм делает их особенно удобными для изучения адаптаций.
</a:t>
            </a:r>
            <a:endParaRPr lang="en-US" sz="23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и их характерные 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внешний облик растений связан с их ростом, опорой и запасом влаги.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растения отражает способ использования света, воды и пространства в конкретной среде.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жизнь при дефиците воды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умеют экономить влагу: их листья часто узкие или редуцированные, а поверхность покрыта восковым налётом. Мощные корни добывают воду из глубины, а устьица открываются осторожно, чтобы уменьшить испарение.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Водоёмы: растения, которым нужна плавучесть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 живут в воде или у её поверхности и строят тело иначе, чем наземные растения. У них тонкие ткани, крупные воздушные полости и слабее развиты механические элементы, потому что вода частично поддерживает стебли.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степь: разные ответы на среду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 приспосабливаются к недостатку света, поэтому тянутся вверх и формируют крупные листья. В степи важнее выдержать ветер, засуху и резкие перепады температуры, поэтому там часто встречаются низкорослые и устойчивые формы.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в разных условиях среды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отдельное царство с особыми жизненными формами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без 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образуют органические вещества из света, а поглощают готовые соединения из среды. Для этого они выделяют ферменты наружу и затем всасывают продукты расщепления.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и гифы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грибов состоит из тонких нитей — гиф, которые образуют разветвлённый мицелий. Такая структура увеличивает площадь питания и помогает осваивать разные субстраты.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жизненным формам грибов относят плесневые грибы, дрожжи и шляпочные грибы. Они отличаются строением, средой обитания и способом распространения спор.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разлагают мёртвые остатки растений и животных, возвращая вещества в круговорот. Благодаря этому они поддерживают плодородие почв и функционирование экосистем.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гриба зависит от влажности, наличия органического субстрата и условий размножения. Поэтому грибы успешно заселяют почву, пищевые продукты, древесину и живые организмы.
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определяет не только источник энергии, но и место организма в экосистеме: производителя, потребителя или промежуточную форму.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гетеротрофы, а автотрофы обеспечивают основу пищевых цепей; миксотрофия расширяет возможности выживания в изменчивой среде.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организмов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условное распределение для наглядности.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974" y="5564749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животных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готовой пищей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органические вещества из окружающей среды, поэтому их успех зависит от поиска пищи, захвата добычи или выбора корма. Это связано с развитием чувствительности и поведения.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способны перемещаться в поисках пищи, партнёра и убежища. Для этого у них сформированы мышцы, скелет и различные способы опоры, от плавников до конечностей.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обоняние, осязание и другие анализаторы помогают быстро замечать добычу, хищника и изменения среды. Чем разнообразнее среда, тем важнее точная и быстрая реакция.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координация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согласует движение, питание, защиту и размножение. У разных групп животных она устроена по-разному, но везде обеспечивает целостное поведение организма.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рыбы, земноводные, пресмыкающиеся, птицы и млекопитающие решают сходные задачи разными способами. Их жизненные формы отражают приспособления к среде и образу жизни.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животных по среде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связи среды обитания, строения тела, передвижения и дыхания животных.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определённому образу жизни
</a:t>
            </a:r>
            <a:endParaRPr lang="en-US" sz="4453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у птиц
</a:t>
            </a:r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полёт обеспечивают передние конечности, преобразованные в крылья, и перьевой покров. Лёгкий, но прочный скелет помогает уменьшать массу тела и сохранять манёвренность в воздухе.
</a:t>
            </a:r>
            <a:endParaRPr lang="en-US" sz="2283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у 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крылья образованы выростами покровов и работают иначе, чем у птиц. Их строение связано с малой массой тела, быстрым обменом веществ и высокой подвижностью.
</a:t>
            </a:r>
            <a:endParaRPr lang="en-US" sz="2364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рыб уменьшает сопротивление воды при плавании. Плавники направляют движение, а особое строение мышц и покровов помогает экономить энергию.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на открытых пространствах
</a:t>
            </a:r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открытых пространств часто удлинены конечности и хорошо развита мускулатура. Это повышает скорость передвижения, облегчает спасение от хищников и поиск пищи.
</a:t>
            </a:r>
            <a:endParaRPr lang="en-US" sz="24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жизненная форма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объединяет особенности, которые помогают организму существовать в определённых условиях: при конкретной освещённости, влажности, температуре, типе пищи и способе передвижения.
</a:t>
            </a:r>
            <a:endParaRPr lang="en-US" sz="2252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ресурсов снижает прямую конкуренцию и позволяет близким видам жить рядом. В экосистеме это повышает разнообразие и устойчивость сообществ.
</a:t>
            </a:r>
            <a:endParaRPr lang="en-US" sz="2506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совпадение ниш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занимать близкие экологические ниши, если по-разному используют ресурсы: активны в разное время, питаются различной добычей или выбирают разные участки среды.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приспособлениями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жизненной форме можно судить, какие условия были важны в процессе естественного отбора. Внешние признаки часто отражают длительную адаптацию к нише.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 разным средам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среды формируют характерный набор признаков у 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отбирает признаки, которые уменьшают потери ресурсов, облегчают выживание и повышают успешность размножения.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зоологии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создаёт разные способы использования ресурсов, поэтому сообщество лучше реагирует на колебания условий и потери отдельных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разнообразие, тем больше функциональных резервов у экосистемы и тем выше её способность сохранять работу при стрессах.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 устойчивость экосистем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школьной экологии; условные значения для иллюстрации связи.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жизненных форм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жизненных форм помогает подбирать засухоустойчивые растения, оценивать продуктивность пород и использовать полезные микроорганизмы для повышения плодородия почв и качества пищевых процессов.
</a:t>
            </a:r>
            <a:endParaRPr lang="en-US" sz="2741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жизненной формы возбудителя важны для диагностики инфекций, выбора лечения и профилактики. Строение, способ питания и размножения патогенов определяют пути борьбы с ними.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разнообразных жизненных форм поддерживает генетические ресурсы, необходимые для селекции, восстановления экосистем и долгосрочного устойчивого развития общества.
</a:t>
            </a:r>
            <a:endParaRPr lang="en-US" sz="27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 — язык приспособлений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показывают, как строение, функции и среда обитания складываются в единый результат эволюции. Понимание этих связей помогает объяснять разнообразие организмов и ценность биоразнообразия.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2026-06-01T23:56:12Z</dcterms:created>
  <dcterms:modified xsi:type="dcterms:W3CDTF">2026-06-01T23:56:12Z</dcterms:modified>
</cp:coreProperties>
</file>