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1: первое знакомство с немецким языком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слова, звуки и приветствия без страха и скуки.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немецкий начинают с самых нужных слов: приветствий, прощаний, вежливых фраз и школьных предметов. Так дети быстро включаются в речь, а новые звуки и буквы осваивают через песенки, картинки, диалоги и игры.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язык: старт с простых слов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723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13821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41171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53304"/>
            <a:ext cx="218400" cy="1941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немецкий в классе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фраза Ich heiße ... и вопрос Wie heißt du?. Ребёнок может назвать своё имя по образцу и ответить коротко, не теряясь и не придумывая длинный текст.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уроках важно не только читать, но и слушать. Короткие слова легче запоминаются, когда их произносят вслух, повторяют хором и соединяют с картинкой или жестом.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повторение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знакомятся со словами Schule, Buch, Heft, Stift и Tafel. Эти названия сразу пригодятся, потому что их можно увидеть на парте, в портфеле и на доске.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учатся здороваться простыми словами, например Hallo! или Guten Morgen!. Это помогает сразу начать общение и почувствовать, что немецкая речь уже работает в классе.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окончания разговора нужны слова вроде Auf Wiedersehen! или Tschüss!. Они показывают, как в немецком языке вежливо завершать встречу с учителем и одноклассниками.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встречаются чаще, чем кажется: в названиях товаров, на вывесках, в музыке, игрушках и даже в туристических надписях. Это делает язык узнаваемым и живым.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уже знакомы детям по звучанию или по картинке: Hallo, Winter, Oma, Kaputt, Fritz. Когда рядом есть флаг Германии или карта страны, язык легче связать с настоящей жизнью.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первое знакомство с новой темой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слушания к короткой речи без лишнего напряжения.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есть буквы и сочетания, которые читаются не так, как в русском: ä, ö, ü, ch, sch, ei, ie. Сначала это кажется необычным, но именно так начинается знакомство с новой системой чтения.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различие между написанием и звучанием. Слово Papa читается легко и знакомо, а schön уже требует внимания, потому что в нём слышится новый для ребёнка звук и особое написание.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запомнить: в немецком нельзя полагаться только на привычное чтение по-русски. Буквы и звуки нужно слушать отдельно, повторять точно и постепенно собирать в понятные слова.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алфавит: первые открытия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ä, ö и ü выглядят почти как знакомые, но звучат иначе. Ребёнок слышит непривычный оттенок и замечает, что язык может «улыбаться» по-новому. Так появляется интерес к звуку, а не страх перед ним.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Умляуты как маленькие чудеса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ch часто звучит совсем не так, как ожидает русскоязычный ученик. Если показать рот, карточку с буквами и попросить повторить спокойно, новый звук превращается в интересную языковую находку, а не в ошибку.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ch и загадочное произношение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обучения полезно видеть звук, слышать его и произносить вместе с учителем. Тогда необычные буквы перестают пугать, а немецкий язык воспринимается как понятный и даже немного волшебный.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необычное становится понятным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которые звучат по-новому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знакомства нужны простые модели: Wie heißt du? — Ich heiße ... и Ich bin .... Они позволяют назвать своё имя и сразу ответить по образцу, без длинных объяснений.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открывают разговор: Guten Morgen! и Guten Tag! помогают начать урок вежливо и спокойно. Такие фразы легко запомнить, потому что они звучат коротко и ритмично.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Ja и Nein тоже нужны сразу: они удобны в вопросах и играх. Когда ребёнок умеет сказать короткое «да» или «нет», он чувствует себя увереннее в немецкой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Danke и Bitte появляются очень рано, потому что вежливость в классе важна с первого дня. Эти короткие реплики делают общение доброжелательным и помогают услышать, как звучит уважительный тон.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фразы для общения в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выучить новое слово без путаницы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запомнить слово через слух, образ, запись и использование в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54711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478" y="2077818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036" y="28137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241" y="3574701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36" y="4333261"/>
            <a:ext cx="218400" cy="1747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на немецком языке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Schule помогает говорить о месте учёбы. Оно сразу связывает урок с классом, зданием школы и всем, что происходит внутри, поэтому ребёнку легче понять тему.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тетрадь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Buch и das Heft очень удобны для первых фраз. Их можно увидеть в портфеле, на парте и в руках ученика, поэтому значение запоминается почти без усилий.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Stift и die Tasche описывают то, что нужно каждый день. Ребёнок быстро понимает: немецкий язык пригодится, когда надо сказать, что лежит в сумке или на столе.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Tafel помогает назвать доску, а значит, всё вокруг становится частью урока. Когда предметы в классе имеют немецкие имена, новые слова учить намного интереснее.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Lehrer и die Lehrerin дают возможность назвать учителя по-немецки. А короткая фраза Ich habe ein Buch показывает, что даже небольшой словарь уже помогает строить предложение.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легче запоминается, когда ребёнок слышит его, видит на карточке и сразу повторяет вслух. Так новое звучание перестаёт пугать и быстрее становится знакомым.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Рисунки, раскраски, жесты и короткие мини-диалоги превращают урок в понятную игру. Ученик не просто слушает, а сразу пробует новое слово в деле.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картинка помогают запомнить слово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Вопрос учителя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короткий и понятный вопрос, например Wie heißt du? или Wie geht’s?.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Ответ по образцу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отвечает одной фразой: Ich heiße ... или Gut, danke. Слова легко запомнить и повторить.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Диалог в паре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повторов дети разыгрывают маленький диалог и учатся слушать собеседника без страха ошибиться.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 и ответы в первом диалоге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слово пока не запоминается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приёма нового слова на уроке: от слуха и опоры к повторению, игре и возврату к материалу позже.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набор из первых чисел помогает быстро перейти от отдельных слов к простым описаниям и игровым заданиям.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первых чисел достаточно, чтобы начать считать, описывать картинки и составлять короткие фразы.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«Часть 1»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из двух-трёх реплик даёт ребёнку ощущение успеха уже на первом уроке. Он слышит вопрос, отвечает по образцу и понимает, что может говорить по-немецки.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важнее не длина разговора, а сам факт общения. Даже простое Hallo! — Hallo! — Wie heißt du? превращается в настоящий языковой шаг.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как маленькая победа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узнаёт знакомое приветствие на слух, может повторить его без долгой подсказки и назвать своё имя по образцу, не теряясь в первой фразе.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 простые слова в коротком высказывании и правильно соотносит их с картинкой, жестом или предметом. Это показывает, что смысл уже схвачен.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выполнение маленьких языковых действий важнее длинных ответов. Если слово и фраза появляются без паники, значит тема уже начала работать.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тема начала получаться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первого слова к короткой фразе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новое слово проходит путь от восприятия на слух до использования в маленьком диалоге.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различать новое звучание, не пугаться незнакомых букв и ловить знакомые слова в короткой речи учителя или одноклассника.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помогает сразу понять смысл слова, а значит быстрее соединить звучание, образ и значение без лишнего напряжения.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картинку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или готовый вопрос дают ребёнку опору. Он отвечает уверенно, даже если слов пока совсем немного.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по образцу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движения и мини-задания делают урок живым. Так материал запоминается легче, а ошибка воспринимается спокойно.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через игру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первая часть урока немецкого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открывает разговор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всё начинается с простых слов, которые сразу делают общение дружелюбным. Hallo! и Danke! звучат легко и понятно, а рядом появляются улыбки, школьные предметы и знакомые опоры для памяти.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вопрос уже создают диалог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слышит Wie heißt du? и отвечает Ich heiße ..., он уже участвует в настоящем разговоре. Даже короткая реплика вызывает радость: язык не страшный, а вполне посильный и очень живой.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первого знакомства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показала, что немецкий язык можно начинать спокойно: с приветствия, имени, простых вопросов и знакомых школьных слов. Маленькие шаги быстро превращаются в уверенное первое общение.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первой части урока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2026-05-25T03:40:17Z</dcterms:created>
  <dcterms:modified xsi:type="dcterms:W3CDTF">2026-05-25T03:40:17Z</dcterms:modified>
</cp:coreProperties>
</file>