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древний родственник, который встал на две ноги.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древних людях?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 прямоходящем рассказывают кости, зубы, каменные орудия и следы стоянок. Эти находки помогают понять, где он жил, что ел и как справлялся с трудностями.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жил человек прямоходящий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1,9 миллиона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находки человека прямоходящего. Он уже заметно отличался от более древних предков и уверенно ходил на двух ногах.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сотни тысяч лет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очень долго жил на Земле. За это время он расселился в разных местах и научился лучше приспосабливаться к условиям природы.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140 тысяч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человек прямоходящий исчезает. Его место в истории занимают более поздние люди, а следы древнего вида остаются в находках учёных.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выглядел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прямоходящего было сильное, выносливое тело. Такое строение помогало много ходить, переносить тяжести и жить в непростых условиях.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были длиннее, чем у более древних предков. Это делало ходьбу на двух ногах более удобной и помогало преодолевать большие расстояния.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стали короче, чем у прежних древних людей. Зато они лучше подходили для переноски еды, палок и камней, а не только для лазания.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было крупнее, чем у современного человека, а рост у взрослых часто достигал 160–180 сантиметров. Внешность была суровой, но очень практичной.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назвали прямоходящим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не нужны для ходьбы, ими удобно носить камни, палки и еду. Это помогало в работе и в помощи другим членам группы.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польза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сделало человека выносливее и внимательнее. Он лучше видел вокруг себя и раньше замечал опасность, а значит, чаще успевал избежать неприятностей.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человек ходил почти так же, как мы. Он держал тело прямо и уверенно передвигался на двух ногах по суше, а не прыгал, как кузнечик.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мозг давал человеку прямоходящему больше возможностей для памяти, поиска еды и простых действий с орудиями.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600–1100 см³
</a:t>
            </a:r>
            <a:endParaRPr lang="en-US" sz="4767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был средний объём мозга, который помогал лучше запоминать места, находить пищу и пользоваться орудиями.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объёме мозга человека прямоходящего из палеоантропологических исследований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— первые помощники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режет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 откалывал от камня острые края и получал удобные инструменты. Они помогали резать мясо, соскребать остатки и делать простые работы быстрее и аккуратнее. Настоящий древний «ножик»!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Скребок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были полезны, когда нужно было очищать шкуру или обрабатывать дерево. С их помощью древние люди делали вещи, без которых в лесу и степи пришлось бы совсем туго.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Рубило в руках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Рубило было тяжёлым и прочным инструментом. Им можно было раскалывать, разрезать и дробить. Для человека прямоходящего это был почти универсальный помощник на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— большое открытие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пламени и дым отпугивали многих опасных зверей. У костра было безопаснее отдыхать, поэтому люди старались беречь огонь как драгоценность.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Вкуснее и мягче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огне пища становилась мягче, лучше прожёвывалась и легче переваривалась. А ещё еда, приготовленная у костра, наверняка пахла очень заманчиво.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согревал в холодные вечера и освещал стоянку после заката. Вокруг него люди могли дольше оставаться вместе и чувствовать себя спокойнее.
</a:t>
            </a:r>
            <a:endParaRPr lang="en-US" sz="13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древний человек добывал еду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обычную последовательность действий на стоянке человека прямоходящего.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группе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небольшой группе было проще заметить опасность и защититься от хищников. Один человек — это «ой», а несколько человек — уже команда.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еды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действовали вместе, им легче было искать растения, ягоды и добычу. Кто-то замечал следы, кто-то нёс находки, а кто-то охранял стоянку.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древних людей нуждались в защите и помощи. В группе о них могли заботиться сразу несколько взрослых, а не только один родитель.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дрова, принести воду, разделить пищу — всё это проще делать вместе. Поэтому каждый член группы был полезен и очень важен.
</a:t>
            </a:r>
            <a:endParaRPr lang="en-US" sz="10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дальние переселения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стоянки человека прямоходящего показывают, что он не сидел на одном месте. Он уходил из Африки всё дальше и дальше, будто проверял новые дороги на прочность. Так древние люди осваивали огромные территории и учились жить в незнакомом мире.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орудия этого древнего человека находят в Азии, в том числе в Китае и на острове Ява. Такие находки словно маленькие подсказки из прошлого. Они помогают понять, как люди добрались до новых земель и сумели там выжить.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разных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расселиться так широко, древним людям нужно было приспосабливаться к жаре, холоду, лесам и открытым равнинам. Человек прямоходящий умел искать еду, воду и укрытие в разных условиях. Именно поэтому его следы нашли так далеко от места появления.
</a:t>
            </a:r>
            <a:endParaRPr lang="en-US" sz="8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 отличался от ещё более древних предков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и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более древними предками человек прямоходящий был крупнее, выше и сильнее. Его тело лучше подходило для долгих переходов, а крепкие ноги помогали ходить на большие расстояния без лишней усталости.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прямой шаг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увереннее передвигался на двух ногах, чем самые древние предки человека. Такая походка делала движение более удобным и устойчивым, особенно когда нужно было нести добычу, камни или палки.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Умнее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древнего человека орудия стали заметно разнообразнее. Он не просто подбирал камни, а целенаправленно делал рубила и острые отщепы, чтобы резать, скоблить и разделывать добычу.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мозг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у него был больше, чем у более древних предков, а значит, лучше работали память и внимание. Это помогало запоминать места, находить пищу и действовать вместе с группой.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 отличался от нас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умел 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 не знал букв, книг и тетрадей. Всё важное он запоминал сам, а знания передавал не на бумаге, а через действия, наблюдение и совместную жизнь.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 по-родственному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уже умел жить в группе и помогать своим. Вместе было легче искать еду, защищаться и заботиться о детёнышах, ведь одному в древнем мире было бы совсем непросто.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ещё не было домов в нашем понимании, как у современных людей. Но он мог устраивать временные стоянки, где отдыхал, работал и собирался всей группой у огня.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Приспосабливался к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человек умел жить в разных условиях и подстраиваться к ним. Он менял привычки, искал новые места и не боялся долгих переходов, словно настоящий первооткрыватель.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находки учёных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Индонезия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человека обнаружены и в Азии, в том числе в Китае и Индонезии. Особенно известен «яванский человек» с острова Ява — одна из самых знаменитых находок.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скелет, череп или каменное орудие словно приносит маленькую весточку из очень далёкого времени. По таким находкам учёные узнают всё больше о жизни древних людей.
</a:t>
            </a:r>
            <a:endParaRPr lang="en-US" sz="1350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Кении находили важные кости и черепа человека прямоходящего. Эти находки помогают понять, каким было его тело и как он выглядел в разные периоды своей долгой истории.
</a:t>
            </a:r>
            <a:endParaRPr lang="en-US" sz="13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древние находки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находки к выводу о жизни человека прямоходящего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прямохождение было таким важным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стоять и ходить прямо, дальше видно вокруг себя. Это помогало раньше замечать опасность, искать путь и находить еду, не теряясь в высокой траве или среди кустов.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пользы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сделало жизнь удобнее и безопаснее. Оно помогло древним людям действовать быстрее, переносить нужные вещи и лучше справляться с задачами, где требовались и ноги, и руки.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прямоходящий ходил на двух ногах, руки оставались свободными. Ими можно было нести пищу, камни и палки, а ещё помогать детям и другим членам группы.
</a:t>
            </a:r>
            <a:endParaRPr lang="en-US" sz="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ему жить долго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ходил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 мог проходить большие расстояния и не уставать слишком быстро. Это помогало искать новые места, где были вода, растения и животные для еды.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 разную пищу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был привередой: ел и растения, и мясо. Такая неприхотливость была очень полезной, потому что еду можно было найти в разных местах и в разное время.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Пользовался орудиями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помогали ему резать мясо, скоблить дерево и разделывать добычу. Без таких помощников многая работа заняла бы гораздо больше времени и сил.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Вероятно, знал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давал тепло, свет и защиту, а еда на нём становилась мягче. Даже если это умение появлялось постепенно, оно очень облегчало жизнь древних людей.
</a:t>
            </a:r>
            <a:endParaRPr lang="en-US" sz="10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инструменты рядом со стоянкой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 костями находят целые наборы каменных инструментов. Это значит, что здесь люди работали: резали, скоблили и разделывали добычу. Такие места рассказывают не только о находке, но и о повседневных делах.
</a:t>
            </a:r>
            <a:endParaRPr lang="en-US" sz="844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Обгоревшие кости и следы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археологи видят обгоревшие кости или тёмные пятна от костра, они понимают: здесь когда-то горел огонь. Значит, люди могли греться, готовить пищу и собираться вместе после долгого дня.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жили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орудия и следы огня помогают представить древнюю стоянку почти как картинку. Здесь люди отдыхали, делились едой и работали сообща. По таким следам прошлое становится чуть ближе и понятнее.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человеке прямоходящем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стало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его костей показало, как ранние люди всё лучше ходили на двух ногах. Это был важный шаг, который освободил руки и изменил повседневную жизнь.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стали полезнее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каменных рубил и отщепов показали, что древние люди уже умели не просто жить, а мастерить полезные вещи. Труд с орудиями стал важной частью их жизни.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научились сотрудничать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стоянок говорят, что человек прямоходящий жил не один. Он добывал пищу, защищался и заботился о потомстве вместе с группой, а это очень важное человеческое умение.
</a:t>
            </a:r>
            <a:endParaRPr lang="en-US" sz="932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путешествия стали возможны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его находок в Африке и Азии доказало, что древние люди умели переселяться на большие расстояния. Они смело осваивали новые места и не боялись перемен.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прямоходящий: шаг к нам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прямоходящий показывает, как долго и постепенно менялся человек. Его умение ходить прямо, трудиться, жить вместе и осваивать новые земли стало важной ступенькой на пути к современным людям.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2026-05-25T16:41:27Z</dcterms:created>
  <dcterms:modified xsi:type="dcterms:W3CDTF">2026-05-25T16:41:27Z</dcterms:modified>
</cp:coreProperties>
</file>