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notesMasterIdLst>
    <p:notesMasterId r:id="rId21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«Зеленые» проблемы и экотуризм: современный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объединяет изучение природы с ответственностью за её сохранение.
</a:t>
            </a:r>
            <a:endParaRPr lang="en-US" sz="3509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экотуризма в мире и России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сформировался в 1980-х как ответ на негативные влияния массового туризма. В России развитие связано с созданием природных заповедников и привлечением молодёжи к охране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экотуризма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вредного воздействия туризма на природные экосистемы через бережное отношение и эффективное управление потоками туристов.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работа в сфере экологии для повышения сознательности туристов и местных жителей, формирование устойчивых привычек.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развитие местных сообществ с учётом культурных традиций, что помогает сохранить природное и культурное наследие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экотуризма: российские и зарубежные примеры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Байкала и Алтая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крупнейшее пресное озеро с богатой флорой и фауной, а Алтай славится горными ландшафтами и этническими традициями. Эти регионы привлекают исследователей и любителей природы.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Камчатки и Кавказа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известна вулканами и дикой природой, а Кавказ — разнообразием биосфер и заповедников. Здесь гармонично соединяются захватывающие маршруты и возможности для экологического туризма.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эталоны экотуризма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 поражает своими дождевыми лесами, Новая Зеландия — уникальной фауной, а саванны Кении — разнообразием дикой природы, обеспечивая незабываемый опыт для экологически сознательных путешественников.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роста экотуризма (2000–2023)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турпотока в сфере экотуризма отражает всё больший интерес к экологически безопасным путешествиям во всём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Международной ассоциации экотуризма,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доказывают устойчивое увеличение числа эко-путешественников и укрепление роли экотуризма в мировой туристической индустрии.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экотуризма для регионов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рабочих мест в сфере обслуживания и туризма, что способствует снижению уровня безработицы в удалённых регионах.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Стимулирование развития малого и среднего бизнеса, включая гостиницы, кафе и сувенирные мастерские.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инвестиций в инфраструктуру, улучшая дороги, коммуникации и объекты рекреации с учётом экологических стандартов.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программ охраны природы и просветительских мероприятий, направленных на устойчивое развитие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97063"/>
            <a:ext cx="4486275" cy="18934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традиционного туризма и экотуризма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параметров влияния и ответственности двух форм туризма.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WWF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обеспечивает более рациональное и уважительное отношение к окружающей среде и местным сообществам.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положительного воздействия экотуризма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троп в Норвегии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Норвегии используют экотуризм для регенерации природных троп, уменьшая эрозию и сохраняя природные ландшафты для будущих поколений.
</a:t>
            </a:r>
            <a:endParaRPr lang="en-US" sz="1136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амурского тигра на Дальнем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экотуризма способствовали финансированию охраны редких видов, включая амурского тигра, что позволило стабилизировать и увеличить популяцию.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саамской культуры в Карелии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вовлекает саамов в культурные и образовательные проекты, обеспечивая сохранение традиций и экономическую поддержку коренного населения.
</a:t>
            </a:r>
            <a:endParaRPr lang="en-US" sz="10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последствия и риски экотуризма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туристическая нагрузка провоцирует эрозию почвы и разрушение деликатных экосистем, ухудшая состояние природных территорий.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приречных зон происходит при несоблюдении правил поведения туристов и недостаточном контроле со стороны организаторов.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миграционных путей и среды обитания диких животных при частом посещении особо охраняемых природных регионов.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соблюдение экологических норм без действенного мониторинга снижает реальные результаты сохранения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экотуристического маршрута
</a:t>
            </a:r>
            <a:pPr algn="l" indent="0" marL="0">
              <a:lnSpc>
                <a:spcPct val="80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разработки и внедрения устойчивого маршрута, учитывая природоохранные и социальные аспекты
</a:t>
            </a:r>
            <a:endParaRPr lang="en-US" sz="28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и национальные стандарты экотуризма в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экологическое просвещение туристов на маршрутах направлено на формирование бережного отношения к природе и повышение ответственности за сохранение биоразнообразия и культурных памятников.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 особо охраняемых природных территориях» регулирует охрану и устойчивое использование природных объектов, являясь базой для развития экотуризма в России с учетом сохранения экосистем.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предусматривают ограничение количества посетителей в охраняемых зонах для минимизации нагрузки и введение обязательного лицензирования гидов с целью повышения качества и экологической безопасности туров.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через экотуризм: образовательный аспект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Эко-маршруты организуют встречи с природой, мотивируют школьников к изучению экологии и развитию чувственности через наблюдение и практические задания в естественной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Выездные программы включают семинары и мастер-классы, где молодежь осваивает навыки рационального использования природных ресурсов и участие в мониторинге состояния 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курсы и экологические акции формируют у подростков активную гражданскую позицию, способствуют развитию экологического мышления и вовлечению в научные исследования и волонтерские проекты.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молодежи в экологических инициативах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лагеря на Байкале: опыт и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принимает участие в чистке берегов и мониторинге водных экосистем озера Байкал. Такие лагеря развивают экологическую ответственность и навыки работы в команде среди школьников и студентов.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акции на Кольском полуострове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из РДШ организуют уборки природных заповедников и участвуют в просветительских мероприятиях, способствуя сохранению уникальных арктических экосистем от загрязнений и разрушений.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МОО «ЭКА»: экосознание в школах и колледжах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внедряет образовательные программы, направленные на формирование экологической культуры у подростков, включая лекции, конкурсы и практические занятия, повышая интерес к охране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инфраструктурные решения в экотуризме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панелей обеспечивает автономное энергоснабжение турбаз и объектов без ущерба для окружающей среды, снижая зависимость от ископаемого топлива.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и компостные туалеты предотвращают загрязнение почвы и водоемов, способствуя сохранению природных ресурсов и гигиеническим нормативам в экотуристических зонах.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одноразовый пластик и внедрение пунктов раздельного сбора отходов сокращают количество мусора и стимулируют переработку, поддерживая чистоту и экологическую устойчивость территорий.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транспорт, в том числе электровелосипеды и бесшумные туристические лодки, минимизирует шумовое и атмосферное загрязнение, создавая комфортное взаимодействие с 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местных сообществ и коренных народов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Экогиды из числа коренных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Севера коренные жители проводят экскурсии, делясь знаниями о природе и культуре, что способствует сохранению традиций и повышению качества обслуживания туристов.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поддержки ремесел и культурных мастер-классов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мастера демонстрируют изготовление традиционных изделий для туристов, создавая источник дохода и стимулируя интерес к культурному наследию и устойчивому развитию региона.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традиционных знаний через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способствует передаче экологической мудрости коренных народов, что помогает интегрировать опыт природопользования в современные практики охраны окружающей среды.
</a:t>
            </a:r>
            <a:endParaRPr lang="en-US" sz="10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2886"/>
            <a:ext cx="4376738" cy="1551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массового туризма: количественные показатели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экотуризму способствует значительному снижению отходов, уменьшению ущерба экосистемам и снижению шумового загрязнения, что способствует устойчивому развитию туризма.
</a:t>
            </a:r>
            <a:endParaRPr lang="en-US" sz="884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негативные воздействия массового туризма, измеренные по ключевым показателям в нескольких популярных регионах. Данные свидетельствуют о значительном сокращении негативных параметров при внедрении экотуристических практик.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Greenpeace, UNEP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и программы развития экотуризма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проект «Экология» предусматривает финансирование проектов по развитию экотуризма, направленных на сохранение биоразнообразия и повышение экологической культуры населения.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федеральные программы обучения и сертификации эко-гидов, что повышает компетентность специалистов и улучшает качество экотуристических услуг в регионах.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грантов и субсидий стимулирует создание устойчивых маршрутов и внедрение новых технологий мониторинга состояния природных территорий, улучшая контроль и управление в отрасли.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практики устойчивого экотуризма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Коста-Рике действует обязательная добровольная сертификация экоотелей, обеспечивающая соответствие экологическим стандартам и повышение качества обслуживания.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реализует цифровой контроль туристического потока и популяризирует концепцию «slow tourism», снижая нагрузку и способствуя глубокому погружению в природу.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Южно-Африканская Республика вводит квоты на посещение особо охраняемых природных зон, обеспечивая их сохранность и предотвращая деградацию уникальных экосистем.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практики служат примером балансирования развития туризма и охраны природы с учетом социальных и экономических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волонтёрство и экофестивали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«Чистые Игры»: активное участие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проект объединяет сотни волонтеров для очистки природных территорий от мусора, проводя соревнования и обучающие мероприятия, что стимулирует вовлеченность и формирует экологическую ответственность.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«Байкальская волна»: молодежь за 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проекта привлекают молодежь к развитию системы сортировки отходов и пропагандируют устойчивый образ жизни через интерактивные программы и мастер-классы на территории Байкала.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экофестивалей в обмене опытом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Экофестивали собирают активистов, экологов и туристов для обмена знаниями, презентации новых идей и технологий, а также развития сети поддержки устойчивого туризма и волонтёрства.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2026-05-07T19:32:39Z</dcterms:created>
  <dcterms:modified xsi:type="dcterms:W3CDTF">2026-05-07T19:32:39Z</dcterms:modified>
</cp:coreProperties>
</file>