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толпы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людей слишком много, толпа может стать угрозой.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толпу опасной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— это много людей в одном месте одновременно. Опасность начинается, когда становится тесно, не видно выходов и люди уже не могут двигаться спокойно.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опасности в толпе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Сдавливание возникает, когда людей прижимают друг к другу. Трудно дышать, двигаться и сохранять равновесие, особенно в узких проходах и у барьеров.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опасно тем, что в плотном потоке человеку сложно встать. Даже короткая остановка или спотыкание могут быстро создать цепочку новых падений.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Затаптывание происходит, если люди не успевают изменить направление движения. Риск особенно высок там, где поток резко сужается: у дверей, турникетов и лестниц.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из вида близких тоже опасна. В давке легко разъединиться, поэтому важно заранее договориться, где встречаться, если кто-то отстанет.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растет риск при увеличении плотности людей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места, где поток людей сужается и давление усиливается неравномерно.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плотность, тем меньше свободы движения и тем быстрее растет риск падений и сдавливания.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«Опасность толпы»; значения отражают качественные пороги плотности из задания.
</a:t>
            </a:r>
            <a:endParaRPr lang="en-US" sz="6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давка на массовом мероприятии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праздник у прохода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все хотят пройти к выходу через один узкий коридор. Кто-то останавливается, чтобы подождать друзей, и движение сразу замедляется. Остальные вынуждены двигаться плотнее, почти без свободного места между собой.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после концерта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концерта люди одновременно направляются к одной двери. Поток сужается, шаги становятся короче, а тех, кто идет сзади, начинает сильно поджимать вперед. У стены и у барьера давление ощущается сильнее всего.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Матч и узкая лестница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матча поток людей устремляется на лестницу и к турникету. Движение становится неровным, потому что сверху и снизу одновременно идут разные группы. В такой точке даже небольшая задержка создает опасное давление.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паника в толпе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типичная цепочка: от неожиданного сигнала до давки.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и опасные признаки в толпе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заметить, когда обычное движение превращается в рискованную ситуацию.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движения становятся скованными, а выходы не видны, риск быстро возрастает.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«Опасность толпы»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до начала движения толпы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Узнай, где находятся входы, выходы и запасные пути. Это поможет заранее выбрать безопасное направление, если людей станет слишком много.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вещи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 лишние предметы, завяжи шнурки и не бери то, что будет мешать при быстром движении. Руки должны быть свободны.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Зареди телефон и заранее договорись с близкими о месте встречи. Так будет проще не потеряться, если вы разделитесь.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заходи в слишком плотный поток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движутся слишком тесно, лучше не встраиваться без необходимости. Безопаснее подождать у края и оценить обстановку.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опасность встречается чаще всего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с самым плотным потоком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опасность возникает в метро в час пик, на стадионах, концертах, ярмарках и школьных линейках. Там людей много, а двигаться всем одновременно трудно.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узкие проходы особенно рискованны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уже проход, тем быстрее появляется давление в центре потока. Если люди идут в одном направлении и не могут разойтись, даже короткая остановка становится опасной.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вызывает панику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усиливается, когда люди не проверяют информацию и начинают действовать одновременно.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триггеры связаны с неожиданностью и неопределенностью, а не только с реальной опасностью.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«Опасность толпы»; причины приведены как типовые примеры из задания.
</a:t>
            </a:r>
            <a:endParaRPr lang="en-US" sz="6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двигаться, если вокруг стало очень тесно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короткими шагами и не пытайтесь ускоряться рывками: в плотной толпе важнее сохранять устойчивость, чем идти быстрее остальных.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корпус прямо, локти прижмите к бокам, а руки поднимите ближе к груди, чтобы защитить себя и не задевать других людей.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толкайтесь и не пробивайтесь силой. Резкие движения могут нарушить равновесие и спровоцировать падение вас или соседей по потоку.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поток сжимает сильнее, двигайтесь вместе с ним к более свободному месту и следите, чтобы хватало пространства для дыхания.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опасном сжатии в толпе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безопасную последовательность действий, если плотность людей резко выросла и стало трудно двигаться.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Действия, которые помогают, и действия, которые опасны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поступки уменьшают риск в тесной толпе, а какие, наоборот, усиливают давление и вероятность падения.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и плавные действия помогают удержать равновесие, а резкие движения и попытки спорить с потоком повышают риск травм.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безопасного поведения в плотном скоплении людей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взрослых, охраны и организаторов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место безопаснее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Ограждения, указатели, широкие проходы и громкая связь помогают людям двигаться понятнее и спокойнее. Когда маршрут заранее организован, толпа реже становится опасной.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и сотрудники следят, чтобы люди не скапливались у одного выхода и не создавали лишнего давления. Они направляют поток и вовремя замечают опасное сужение.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Распространенные мифы о толпе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том, что в большой толпе ничего не случится, опасен. На деле даже без драки люди могут сильно сдавливать друг друга, если пространство заканчивается и движение замедляется.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том, что сильный человек всегда выберется сам, тоже неверен. В тесноте решают не сила, а свободное место, равновесие и умение не падать вместе с потоком.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том, что нужно бежать, чтобы выйти быстрее, особенно рискован. Бег в плотной толпе часто приводит к толчкам, спотыканию и еще большему сжатию вокруг.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увеличивает опасность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опасных факторов совпадает одновременно, тем быстрее толпа становится неуправляемой и труднее найти свободный путь наружу.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риск создают высокая плотность и узкие выходы, особенно если к ним добавляются шум и отсутствие контроля потока.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факторов риска при массовом скоплении людей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что пора уйти из скопления людей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вовремя заметить, что обстановка стала небезопасной, и выбрать правильное действие до того, как поток начнет сжиматься еще сильнее.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движение становится трудным, а выходы перегружены, нужно не ждать, а сразу смещаться к более свободной зоне и искать помощь.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опасного скопления людей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877" y="2186407"/>
            <a:ext cx="206550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слухи и сообщения в телефоне тоже опасны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слух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неподтвержденное сообщение о пожаре или драке быстро передается по толпе и заставляет людей двигаться резко, даже если реальной угрозы нет.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Пересылка видео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Непроверенные ролики в телефоне создают впечатление срочности. Люди начинают верить картинке быстрее, чем проверять, что произошло на самом деле.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Ложная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 закрытом выходе или опасности может вызвать паническое движение к другим дверям. Из-за этого свободный путь тоже быстро перегружается.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Передавать новости в толпе безопасно только после подтверждения у взрослых, организаторов или сотрудников охраны. Это помогает не усиливать панику.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перегруженного выхода после мероприятия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пошли к одной двери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концерта люди одновременно направились к единственному открытому выходу. Поток быстро сузился, и тем, кто оказался в середине, стало трудно сделать даже небольшой шаг. Давление усиливалось с каждой секундой.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толчки у барьера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дверного проема движение почти остановилось. Кто-то потерял равновесие, и рядом сразу начались толчки. Те, кто стоял ближе к стене, почувствовали, как пространство вокруг них исчезает.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опасность выросла так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Сработали сразу несколько причин: теснота, плохая организация выхода и спешка людей. Такая ситуация особенно опасна тем, что даже короткая остановка потока может превратиться в давку и падение.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толпу нужно уметь распознавать и избегать опасности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становится опасной, когда людей слишком много, движение сбивается, а выходы перегружены. Замечай выходы заранее, сохраняй спокойствие и отходи к краю, если давление усиливается.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2026-05-20T21:29:35Z</dcterms:created>
  <dcterms:modified xsi:type="dcterms:W3CDTF">2026-05-20T21:29:35Z</dcterms:modified>
</cp:coreProperties>
</file>