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диаметр и прямой угол: две идеи Фалеса.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 помогает быстро находить прямые углы и проверять чертежи. Важно помнить, что под этим названием скрываются две разные идеи: про полукруг и про пропорциональные отрезки.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теорема Фалеса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Фалес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мыслитель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Милетский жил примерно в VI веке до нашей эры. Его считают одним из первых греческих ученых, которые искали не мифы, а точные объяснения явлений и фигур.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теорем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в геометрии нужны именно потому, что они дают надежный способ рассуждать. Если правило доказано, его можно применять в задачах, построениях и проверках без лишних сомнений.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связано с началом доказательной геометрии. Важна не только догадка, но и правило, которое работает для любого чертежа, а не для одного удачного случая.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 удобна тем, что соединяет простую фигуру с точным выводом. Из нее можно получить прямой угол, а значит, решить много школьных задач быстрее и аккуратнее.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91" y="3255759"/>
            <a:ext cx="206940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имеет вершину на окружности, а его стороны идут к двум другим точкам той же окружности. Именно для таких углов работает правило Фалеса.
</a:t>
            </a:r>
            <a:endParaRPr lang="en-US" sz="1356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не обязательно проходя через центр. Она похожа на диаметр, но отличается тем, что не всегда делит круг пополам.
</a:t>
            </a:r>
            <a:endParaRPr lang="en-US" sz="1341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находятся на одинаковом расстоянии от центра. Именно это свойство делает фигуру строгой и удобной для построений.
</a:t>
            </a:r>
            <a:endParaRPr lang="en-US" sz="1057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соединяет две точки окружности и проходит через центр. Это самый длинный отрезок внутри окружности, и в теореме Фалеса он играет главную роль.
</a:t>
            </a:r>
            <a:endParaRPr lang="en-US" sz="1051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 — это часть круга, ограниченная диаметром. Если смотреть на него как на половину окружности, сразу понятно, почему в теме появляется прямой угол.
</a:t>
            </a:r>
            <a:endParaRPr lang="en-US" sz="1055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66225" y="2096734"/>
            <a:ext cx="3592479" cy="2103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вписан в окружность и опирается на диаметр, его величина обязательно равна 90°. Это означает, что перед нами прямой угол, даже если он не отмечен линейкой.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07006" y="2096734"/>
            <a:ext cx="3592479" cy="2103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для 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этого следует и удобный вывод: любой треугольник, у которого одна сторона является диаметром окружности, а третья вершина лежит на этой окружности, всегда прямоугольный.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именно тот угол, который позволяет восстановить окружность по треугольнику.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Фалеса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вершина прямого угла всегда лежит на окружности с диаметром по гипотенузе.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опирается угол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точки A и B — концы диаметра окружности. Тогда отрезок AB задает особое положение на чертеже: именно с ним сравнивают остальные точки, чтобы проверить наличие прямого угла.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сдвинуть C внутрь или наружу окружности, и прямой угол исчезает. Значит, условие «точка на окружности» не случайно, а является обязательной частью теоремы.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дуге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C лежит на окружности, то угол ACB обязательно прямой. Это верно для любой такой точки, поэтому можно выбирать C в любом удобном месте дуги.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равны, поэтому связаны углы и получается прямой угол.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с диаметром, центром и любой точкой на окружности.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полукруга и прямого угла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 окружность с диаметром AB и точкой C на верхней дуге. У вершины C отмечен прямой угол, а рядом подписаны центр O и радиусы OA, OB, OC. Диаметр и угол выделены цветом, чтобы сразу увидеть связь между ними.
</a:t>
            </a:r>
            <a:endParaRPr lang="en-US" sz="95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подписи помогают прочитать чертеж без догадок: AC и BC — хорды, соединяющие точку C с концами диаметра. Это показывает, что треугольник ABC опирается на диаметр и поэтому является прямоугольным.
</a:t>
            </a:r>
            <a:endParaRPr lang="en-US" sz="95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чертеж удобно использовать как проверку. Если на схеме есть диаметр AB и точка C на окружности, то угол ACB должен быть прямым. Если угол не совпадает с отметкой 90°, в построении допущена ошибка.
</a:t>
            </a:r>
            <a:endParaRPr lang="en-US" sz="9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отрезок AB является диаметром окружности, а точка C лежит на этой же окружности, то угол ACB всегда прямой. Это и есть самый наглядный случай теоремы Фалеса.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теоремы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теореме Фалеса угол, опирающийся на диаметр, равен 90°. Значит, в треугольнике ABC вершина C образует прямой угол, даже если это не видно сразу по рисунку.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прямого угла следует еще один важный вывод: сторона AB — гипотенуза треугольника ABC. Такой вывод помогает быстро узнавать вид треугольника и проверять правильность чертежа.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самый простой случай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Дано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ABC угол C равен 90°, а сторона AB имеет длину 10 см. Сначала отмечаем, что AB будет гипотенузой.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
</a:t>
            </a:r>
            <a:pPr algn="r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окружность с диаметром AB. Если чертеж верен, точка C должна оказаться на этой окружности, потому что прямой угол опирается на диаметр.
</a:t>
            </a:r>
            <a:endParaRPr lang="en-US" sz="1371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центр, достаточно взять середину AB. Это упрощает построение и позволяет быстро убедиться, что точка C действительно лежит на нужной окружности.
</a:t>
            </a:r>
            <a:endParaRPr lang="en-US" sz="1371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обратное утверждение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отрезок, который будет диаметром будущей окружности. Затем находят его середину, потому что именно она станет центром построения прямого угла.
</a:t>
            </a:r>
            <a:endParaRPr lang="en-US" sz="1291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 найденным центром строят окружность нужного радиуса. Все точки окружности одинаково удалены от центра, а значит, построение остается точным и симметричным.
</a:t>
            </a:r>
            <a:endParaRPr lang="en-US" sz="1203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90°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точку на окружности соединяют с концами диаметра. Получившийся угол будет прямым, поэтому угольник для проверки не нужен.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особенно удобен на бумаге, когда нужно быстро и аккуратно сделать чертеж. Он показывает, как теорема Фалеса работает на практике.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построение без угольника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типовых задач помогает сразу увидеть, как применяется теорема Фалеса: в готовом чертеже, в обратной проверке и в самостоятельном построении.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ключевой шаг один: связать прямой угол с диаметром окружности.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формулировкам и примерам теоремы Фалеса из школьного курса геометрии.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типовых задачи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теорема пригодится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теорема помогает получать точный прямой угол без угольника. Достаточно построить окружность на диаметре, и нужный угол появляется автоматически при соединении концов отрезка с точкой на дуге.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теорема помогает проверять, лежит ли точка на окружности с данным диаметром. Это делает рисунок не только наглядным, но и проверяемым по правилу.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разметке и архитектуре она полезна там, где важны ровные перпендикуляры. Геометрический способ особенно удобен, если под рукой есть только циркуль, линейка и отмеченный отрезок.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построение она позволяет находить нужную точку через середину отрезка и радиус окружности. Такой ход часто экономит время и уменьшает риск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построение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отрезок и находят его середину. Эта точка станет центром окружности, а сам отрезок — ее диаметром, поэтому построение сразу опирается на точные данные.
</a:t>
            </a:r>
            <a:endParaRPr lang="en-US" sz="1030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циркулем проводят окружность нужного радиуса. Важно сохранить одинаковое расстояние от центра до всех точек дуги, иначе прямой угол может не получиться.
</a:t>
            </a:r>
            <a:endParaRPr lang="en-US" sz="1030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точку на окружности и соединяют ее с концами диаметра. Полученный угол при этой точке обязательно равен 90°.
</a:t>
            </a:r>
            <a:endParaRPr lang="en-US" sz="10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теорема Фалеса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параллельных прямых пересекают две секущие, то отрезки на одной секущей относятся так же, как соответствующие отрезки на другой. Это и есть основная идея второй теоремы Фалеса.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590342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теорему используют в масштабах карт, в делении отрезка на равные части и в задачах, где нужно найти неизвестную длину по уже известным отрезкам.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966279" y="2029315"/>
            <a:ext cx="2118406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меняют форму получающихся фигур. Поэтому маленькие и большие части чертежа остаются похожими, а их длины связаны одинаковыми отношениями.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секущие пересекают параллельные прямые, образуются фигуры с одинаковой формой. Это значит, что сравнивать нужно не только сами отрезки, но и их отношения.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подобия следует, что соответствующие стороны растут или уменьшаются одинаково. Поэтому если один отрезок в два раза больше другого, то такое же отношение сохраняется и дальше.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это позволяет находить неизвестные части чертежа без сложных вычислений. Достаточно записать пропорцию и аккуратно подставить известные длины.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отрезки пропорциональны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674" y="3304813"/>
            <a:ext cx="201906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и хорда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диаметр путают с хордой. Но диаметр обязательно проходит через центр, а хорда может располагаться как угодно и не дает автоматического прямого угла.
</a:t>
            </a:r>
            <a:endParaRPr lang="en-US" sz="1274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 — ставить вершину вписанного угла не на окружность. Теорема Фалеса работает только тогда, когда точка угла лежит именно на окружности.
</a:t>
            </a:r>
            <a:endParaRPr lang="en-US" sz="136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обобщение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угол в полукруге является прямым. Прямой угол получается только у вписанного угла, который опирается на диаметр, а не на любую хорду.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Обратную теорему нельзя применять без проверки. Сначала нужно убедиться, что угол действительно равен 90°, и только потом строить окружность на гипотенузе.
</a:t>
            </a:r>
            <a:endParaRPr lang="en-US" sz="1308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Фалеса показывает, как из простого рисунка получить точный вывод: угол на диаметре всегда прямой, а обратное утверждение помогает строить и проверять чертежи без лишних догадок.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2026-07-27T06:06:53Z</dcterms:created>
  <dcterms:modified xsi:type="dcterms:W3CDTF">2026-07-27T06:06:53Z</dcterms:modified>
</cp:coreProperties>
</file>