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разнообразие живых существ и их роль в природе.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организмов: ключевые темы урока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существует более 3,5 миллиардов лет. Эволюция привела к появлению разнообразных организмов от простейших бактерий до сложных растений и животных. Это многообразие обеспечивает поддержание жизни и устойчивость экосистем.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жизни на Земле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движения и чувствительность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сложным строением и способны к активному передвижению. Они питаются разнообразно, занимают разные экологические ниши и взаимодействуют в пищевых цепях.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создатели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пищу путем фотосинтеза, создавая кислород. Их разнообразие включает деревья, кустарники и травы, которые составляют основу многих экосистем.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особые организмы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клеток и размножаются внутри других организмов. Несмотря на простоту, они влияют на здоровье всех живых существ и важны для науки и биотехнологий.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живой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строение и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энергию через фотосинтез, используя солнечный свет для создания пищи и выделения кислорода.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включает деревья, кустарники, травы, мхи и папоротники, каждая группа имеет свои уникальные особенности.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основу пищевых цепей, предоставляя еду и укрытие другим организмам на планете.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кислородную среду, необходимую для дыхания животных и человека.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форм и поведенческих особенностей
</a:t>
            </a:r>
            <a:endParaRPr lang="en-US" sz="222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и 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обитают на суше, в воде и в воздухе, используя бег, полёт или плавание для перемещения. Адаптации позволяют успешно жить в различных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примеры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типу питания выделяют хищников, травоядных и всеядных. Среди них млекопитающие, птицы, рыбы, насекомые и моллюски с яркими примерами.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различных царств среди организмов на Земле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бактерий связана с их размножением и широтой среды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количество, по биомассе лидируют растения, поддерживая экосистемы суши и воды.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уникальное царство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разлагающейся органикой, выполняя важную роль в разложении и почвообразовании.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включают шляпочные грибы, дрожжи и плесени, различающиеся строением и средой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вызывают болезни, а другие используются в медицине и пище.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 в природе и здоровье
</a:t>
            </a:r>
            <a:pPr algn="ctr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разлагают органику, участвуют в азотном цикле и помогают создавать продукты питания, например йогурт и хлеб. Они также поддерживают микрофлору человека, укрепляя иммунитет.
</a:t>
            </a:r>
            <a:endParaRPr lang="en-US" sz="893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бактерии и их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болезни у человека и животных. Современные антибиотики помогают бороться с инфекциями, но важен ответственный подход к лечению.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и их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особенности строения и жизни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вызывают различные заболевания у человека, животных и растений, что делает их важными объектами изучения.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клеток и способны размножаться только внутри клеток хозяина, используя его ресурсы.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широко применяются в биотехнологиях и помогают изучать механизмы эволюции.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и другие одноклеточные: роль в природе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одноклеточные организмы, обитающие преимущественно в воде, например амёба и инфузория-туфелька.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очистке водоёмов, перерабатывая органические остатки и улучшая качество воды.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протисты, такие как эвглена зелёная, способны к фотосинтезу, обеспечивая дополнительный приток энергии.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пищей для более сложных организмов, формируя основу водных пищевых цепей.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многообразие сред обитания
</a:t>
            </a:r>
            <a:endParaRPr lang="en-US" sz="286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Земли и населены кораллами, рыбами и множеством других организмов, создавая сложные экосистемы.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живут разнообразные растения, птицы и животные, климат и почва влияют на уникальные особенности видов.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характеризуются сухостью, здесь развились кактусы и ящерицы, приспособленные к экстремальным условиям.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 болотные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болота играют важную роль, где растут альпийские цветы и обитают козлы или формируются уникальные сообщества водных растений.
</a:t>
            </a:r>
            <a:endParaRPr lang="en-US" sz="9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условиям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используют камуфляж, например, хамелеон меняет окраску для скрытности от хищников и добычи. Это повышает шансы на выживание в разных средах.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развивают физические приспособления: густая шерсть у белого медведя сохраняет тепло, а колючки кактуса защищают от поедания животными.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необычные организмы планеты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гриб-опёнок достигает огромных размеров и занимает большие площади, являясь одной из крупнейших живых структур на Земле.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муравьёв могут насчитывать миллионы особей, эффективно взаимодействующих для добычи пищи и защиты сообщества.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способные выживать в экстремальных условиях, таких как высокие температуры и кислотность, демонстрируют удивительную приспособляемость.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рыбы с биолюминесценцией освещают мрак океанских глубин, используя свет для привлечения добычи и общения.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93961"/>
            <a:ext cx="3377400" cy="2259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царств живых организмов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характерных особенностей пяти царств живых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царство адаптировано к своей роли в природе через особенности питания, движения и клеточного строения.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жизни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производстве лекарств, например антибиотиков и инсулина, что способствует лечению многих заболеваний.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помогают очищать сточные воды и перерабатывать отходы, а также участвуют в поддержании здоровья человека, будучи частью микрофлоры.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применяются при изготовлении продуктов питания, таких как хлеб и йогурт, благодаря своим ферментативным возможностям.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травы до лисы: простая пищeвая цепь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цепи трава служит пищей для зайца, а заяц — для лисы. Такой пример показывает связь между растениями и хищниками в экосистеме.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Водоросли, рыбки и цапля: взаимодействие в водной 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обеспечивают пищу рыбам, которые становятся добычей цапли. Эта цепь иллюстрирует взаимосвязи в водных экосистемах, поддерживая баланс.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пищевые сети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биоразнообразие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вырубка лесов уменьшает среду обитания многих видов, что ведёт к утрате биоразнообразия и экосистемных функций.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ухудшает условия жизни организмов, вызывая снижение численности многих популяций и появление болезней.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нарушает устойчивость экосистем, часто вытесняя местные виды и изменяя природные процессы.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видов — браконьерство, разрушение среды и изменение климата, что требует срочных мер по сохранению природы.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и восстановлению биоразнообразия
</a:t>
            </a:r>
            <a:endParaRPr lang="en-US" sz="19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свыше 100 заповедников и национальных парков, которые охраняют редкие виды и природные экосистемы. Реализуются проекты по восстановлению амурского тигра и зубра.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отечественные организации, такие как WWF и Гринпис, поддерживают инициативы охраны природы, используя законодательство для защиты биоразнообразия и повышения экологической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биоразнообразия: проблемы и перспективы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загрязнение окружающей среды угрожают многим видам, сокращая их численность и ухудшая условия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 способствует формированию у молодёжи ответственности за природу и поддерживает устойчивое отношение к ресурсам.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технологий и создание зелёных зон в городах помогают сохранить биоразнообразие и улучшают качество жизни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живых организмов обеспечивает здоровье планеты и благополучие человека. Его сохранение необходимо для устойчивого развития и будущих поколений.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многообразие организмов?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2026-05-09T09:44:33Z</dcterms:created>
  <dcterms:modified xsi:type="dcterms:W3CDTF">2026-05-09T09:44:33Z</dcterms:modified>
</cp:coreProperties>
</file>