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7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астрофизических исследований: современные подходы и ключевые тенденции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методы и тренды в изучении Вселенной, объединяющие технологии и данные.
</a:t>
            </a:r>
            <a:endParaRPr lang="en-US" sz="2617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астрономии: от телескопа к цифровой эпохе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шаг за шагом перешла от простых визуальных наблюдений к точным цифровым технологиям, включая спектроскопию, радиотехнику и космические обсерватории.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Оптическая астрономия: изучение светового спектра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 анализ видимого света ведётся с помощью современных телескопов с ПЗС-матрицами, обеспечивающих чёткую регистрацию слабых звёзд и других объектов.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Фотометрические методы позволяют измерять яркость звёзд, а триангуляция помогает точно определять расстояния до небесных тел.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Астрофотография исторически служила инструментом для документирования переменных явлений и расширения понимания динамики космоса.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квазаров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Радиоастрономия в 1963 году выявила квазары — одни из самых ярких и удалённых объектов во Вселенной, открыв новое направление в изучении галактик и их ядра.
</a:t>
            </a:r>
            <a:endParaRPr lang="en-US" sz="1072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интерферометрии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интерферометрии, в том числе технологии VLBI, позволяет объединять сигналы с разных радиотелескопов для получения изображений с чрезвычайно высоким разрешением.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Радиотелескоп Аресибо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2020 года Аресибо был крупнейшим радиотелескопом, играя ключевую роль в наблюдении пульсаров, молекулярных облаков и исследований космического излучения.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Радиоастрономия: окно в невидимый космос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работы вне 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обсерватории устраняют помехи атмосферы, позволяя наблюдать в ультрафиолетовом, инфракрасном и рентгеновском диапазонах с высочайшей точностью.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открытия космоса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были открыты экзопланеты, изучены процессы формирования звёзд и сотни далеких галактик, изменив наше представление о Вселенной.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телескопы: сверхъестественные возможности
</a:t>
            </a:r>
            <a:endParaRPr lang="en-US" sz="29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диапазоны астрономических наблюдений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диапазон спектра требует специализированных телескопов, что расширяет возможности исследования разнообразных космических объектов.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анализ данных из разных диапазонов позволяет получить полную картину процессов во Вселенной.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NASA,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химического состава звёзд и газовых облаков позволяет понять процесс их образования и эволюции.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Доплера используется для измерения радиальных скоростей объектов, раскрывая движение и расширение Вселенной.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звездных спектров даёт данные о температуре, плотности и магнитных полях, углубляя понимание физических условий.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Спектры галактик помогают изучать этапы их формирования и взаимосвязи с другими объектами в космосе.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Спектроскопия: ключ к химии и динамике космоса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пылевых облаков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телескопы позволяют изучать тёмные пылевые облака, скрывающие зарождение новых звёзд, недоступное оптическим приборам.
</a:t>
            </a:r>
            <a:endParaRPr lang="en-US" sz="1099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протопланетных дисков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инфракрасном спектре выявили диски, в которых формируются планеты, расширяя знания о ранних этапах формирования планетных систем.
</a:t>
            </a:r>
            <a:endParaRPr lang="en-US" sz="1056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 века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на борту Спитцера, WISE и JWST предоставляют уникальные данные о структуре и составе скрытых областей Вселенной, стимулируя новые открытия.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Инфракрасная астрономия: взгляд сквозь космическую пыль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395" y="1935209"/>
            <a:ext cx="381583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наземных и космических методов наблюдений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параметров демонстрирует преимущества и ограничения каждого метода для задач астрофизики.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обеспечивает лучшие условия для наблюдений, но требует больших затрат и сложного обслуживания.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и ESO,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высокоэнергетических процессов в черных дырах и нейтронных звёздах позволяют понять физику экстремальных условий.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Chandra, XMM-Newton и Fermi предоставляют ценные данные о слияниях, сверхновых и квазарах, расширяя наши знания о космосе.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полученной информации раскрывает механизмы аккреции и переменчивость галактических центров, важные для космологии.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Рентгеновская и гамма-астрономия: исследование экстремальных явлений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астрономических наблюдений: от идеи до научного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Методология астрофизических исследований, научные публикации NASA и ESA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Астрометрия: точные измерения положений и движений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Астрометрия занимается точным определением координат и параллаксов небесных тел, что позволяет рассчитывать расстояния и движения звезд в пространстве с высокой точностью.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Gaia предоставила данные для создания трехмерной карты Млечного Пути, помогая исследовать динамику звездных систем и выявлять структурные особенности Галактики.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обеспечивают точность измерений до десятков микросекунд дуги, что важно для космической навигации и фундаментальных исследований астрофизики.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Транзитный метод определяет экзопланеты по снижению яркости звезды при прохождении планеты по её диску, что позволяет оценить размер и орбитальные параметры планеты.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Радиальный метод фиксирует колебания спектральных линий звезды из-за гравитационного воздействия планеты, раскрывая массу и движение экзопланеты. Дополнительно применяют микролинзирование и прямое изображение.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экзопланет: транзитный и радиальный подходы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Гравитационно-волновая астрономия: новый взгляд на Вселенную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2017 — слияние нейтронных звезд
</a:t>
            </a:r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наблюдения гравитационных волн и электромагнитных сигналов позволили изучить процессы ядерного синтеза и происхождение тяжелых элементов.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— первое обнаружение гравитационных волн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Детекторы LIGO зарегистрировали гравитационные волны от слияния черных дыр, подтвердив ключевые предсказания общей теории относительности.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 будущее — проекты LISA и Европейская сеть
</a:t>
            </a:r>
            <a:pPr algn="ctr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космической миссии LISA и расширение наземной сети позволят исследовать гравитационные волны низких частот и углубить понимание процессов во Вселенной.
</a:t>
            </a:r>
            <a:endParaRPr lang="en-US" sz="1104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— начало работы детектора Virgo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чувствительности сети детекторов Virgo расширило возможности локализации и изучения источников гравитационных волн.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объема астрономических данных в XXI веке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данных растёт экспоненциально, стимулируя развитие инфраструктуры для хранения и быстрого анализа информации.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данных требует интеграции новых технологий анализа и хранения, поддерживая масштабы современных астрономических исследований.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проектов SDSS, Gaia, LSST (до 2023)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популярных программных пакетов для обработки, анализа и визуализации астрономических 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 типа данных, задач и опыта исследователя; гибкость Astropy подходит широкому кругу пользователей.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Документация IRAF, Astropy, CASA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инструментов анализа астрономических данных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54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 и симуляции в астрофизике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эволюции звездных скоплений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Симуляции позволяют проследить динамику и взаимодействия звезд в кластерах, анализируя влияние массы и гравитационного поля.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формирования галактик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модели помогают понять процессы формирования и эволюции галактических структур под воздействием гравитации и темной материи.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Космологические симуляции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Millennium и Illustris моделируют крупномасштабную структуру Вселенной, связывая наблюдения с теоретическими предсказаниями.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в астрономических исследованиях
</a:t>
            </a:r>
            <a:endParaRPr lang="en-US" sz="276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Машинное обучение значительно ускоряет автоматическое обнаружение и классификацию аномалий в данных, облегчая анализ больших массивов информации с телескопов.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Искусственный интеллект помогает выявлять экзопланеты и улучшать качество обработки сигналов, повысив точность и эффективность научных исследований в астрономии.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перспективы развития астрономических методов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Запуск космического телескопа James Webb откроет новые возможности в исследовании ранней Вселенной и экзопланет.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Радиотелескоп SKA позволит изучать структуру Вселенной с беспрецедентным разрешением и глубиной, расширяя границы радиопросмотров.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Активное развитие гравитационно-волновой астрономии даст новые данные о фундаментальных космических процессах и объектах.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Интеграция многоволновых наблюдений и ИИ обеспечит качественный скачок в комплексном понимании космоса и астрофизических явлений.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Мультидисциплинарные методы — ключ к познанию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астрономические исследования объединяют данные разных диапазонов и инструментов, что расширяет горизонты понимания и стимулирует развитие технологий будущего.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2026-05-08T06:48:00Z</dcterms:created>
  <dcterms:modified xsi:type="dcterms:W3CDTF">2026-05-08T06:48:00Z</dcterms:modified>
</cp:coreProperties>
</file>