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краткий обзор страны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природа, история и культура Румынии — в одном обзоре.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география и история в двух шагах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соединяет Карпаты, Дунай и Чёрное море, а её история связана с римским наследием и средневековыми княжествами.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Румыния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расположена в юго-восточной части Европы и занимает удобное положение между Центральной и Балканской Европой. Это делает её важным мостом между разными регионами.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Соседями Румынии являются Венгрия, Сербия, Болгария, Украина и Молдова. Такое соседство объясняет её связность с разными частями Восточной и Юго-Восточной Европы.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морю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имеет выход к Чёрному морю, что важно для портов, торговли и отдыха. Морское побережье дополняет горные и равнинные территории страны.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страну проходят Карпаты, а на юге течёт Дунай. Эти природные ориентиры легко найти на карте и запомнить как главные линии ландшафта.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страны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сведения о Румынии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основные сведения помогают быстро узнать страну на карте, в учебнике или в новостях.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 — крупная европейская страна с понятными опорными признаками: столица, язык и валюта легко запоминаются.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ориентиры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Карпатский пояс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Карпаты тянутся через центр страны и образуют мощный горный пояс. Здесь много лесов, курортов и мест для пеших маршрутов, поэтому горы заметно влияют на образ жизни.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у Чёрного моря дополняет природную карту страны. Она важна не только для портов, но и для летнего отдыха, поэтому привлекает туристов и жителей страны.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Дунай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играет важную роль на юге Румынии. Он служит природной границей, поддерживает судоходство и связан с выходом к Чёрному морю.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Румынии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занимают центральную часть страны, а ровные территории чаще встречаются на востоке и юге.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Румынии разнообразен, но горы задают его основу, а равнины и побережье дополняют хозяйственную карту страны.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физической географии Румынии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Румынии умеренно-континентальный: летом обычно тепло, а зимой прохладно. В горах холоднее, и снежный покров держится дольше, чем на равнинах.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туризм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помогает Румынии привлекать туристов круглый год. Кто-то выбирает горы, кто-то — наблюдение за птицами, а кто-то — прогулки по заповедным местам.
</a:t>
            </a:r>
            <a:endParaRPr lang="en-US" sz="728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Дуная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Дуная — одно из самых известных природных мест Румынии. Здесь много птиц, рыб и водных каналов, поэтому территория ценится как уникальный природный район.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ландшафты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заметное место в природном облике страны. Они важны для животных, отдыха и защиты почв, а также делают пейзажи особенно зелёными в тёплый сезон.
</a:t>
            </a:r>
            <a:endParaRPr lang="en-US" sz="7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7800" y="1962059"/>
            <a:ext cx="4172700" cy="2803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герб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2230826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489568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Румынии состоит из синей, жёлтой и красной полос. Эти цвета легко узнать, а вместе они подчёркивают государственное единство и историческую преемственность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3075" y="3680810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смысл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3075" y="3939552"/>
            <a:ext cx="3771600" cy="6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Румынии связан с историческими землями и государственными символами. Он напоминает о прошлом страны и показывает, как в её образе соединяются традиция и современная государственность.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римского наследия к современной Румынии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этапов, отражающая формирование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 4 шага: линия времени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линии времени видно, что страна формировалась постепенно, через смену культур и государственных этапов.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Румынии читается как последовательность этапов, где каждый следующий строился на предыдущем.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Румынии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Румынии в двух словах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страны — румыны, но в разных регионах заметны и другие общины, что делает культурную картину Румынии особенно разнообразной.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состав населения дополняется заметными меньшинствами, поэтому в стране сосуществуют разные языки, традиции и региональные особенности.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Румынии; общие сведения о населении 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алфавит основан на латинице, поэтому язык легче узнаётся среди соседних языков региона и сохраняет связь с романской языковой семьёй.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37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буква
</a:t>
            </a:r>
            <a:endParaRPr lang="en-US" sz="6037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алфавите помогает передавать звуки языка точно и понятно.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алфавит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семейные даты — Рождество и Пасха — особенно важны для румынских традиций и объединяют религиозные обряды, дом и праздничное общение.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14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праздника
</a:t>
            </a:r>
            <a:endParaRPr lang="en-US" sz="4214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становятся центром семейных встреч и обычаев.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традиции Румынии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733" y="2501025"/>
            <a:ext cx="3996434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в Румынии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Румынская национальная кухня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Румынская кухня узнаётся по простым, сытным блюдам, которые часто готовят дома и подают как в будни, так и на праздники.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кухне сочетаются доступные продукты, домашние рецепты и праздничные блюда, поэтому она понятна и близка почти в каждом регионе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фольклор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Румынии часто строятся на живом ритме и узнаваемом звучании скрипки, флейты, цимбал и барабанов, которые задают праздничное настроение.
</a:t>
            </a:r>
            <a:endParaRPr lang="en-US" sz="755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уточнение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 — это одна из этнических групп страны, поэтому её название относится к людям, а не ко всей румынской музыке или культуре.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ритм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деревенских праздниках нередко танцуют быстро и вместе, а круговые движения подчёркивают чувство общности и участие всех гостей.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круге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хороводы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Бухарест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Бухарест показывает сразу два лица страны: исторические кварталы, старые здания и широкие проспекты рядом с современными общественными пространствами и деловыми районами.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Сигишоара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Сигишоара напоминает крепость: здесь заметны башни, стены и компактная средневековая застройка, благодаря которым город выглядит особенно цельным и атмосферным.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Брашов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Брашов известен хорошо сохранившимся центром, площадями и близостью к Карпатам, поэтому город часто воспринимается как удобная точка для знакомства с Трансильванией.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75" y="3543748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0225" y="3543748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075" y="1929007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2625" y="1929007"/>
            <a:ext cx="315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образы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застройка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 черепичными крышами и узкими фасадами создают узнаваемый образ старых кварталов, где архитектура остаётся очень близкой к человеческому масштабу.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пространства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площади в Румынии часто становятся центром встреч, праздников и прогулок, а вокруг них хорошо видны разные эпохи в одном пространстве.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прошлое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башни напоминают о времени, когда города и поселения нужно было защищать, поэтому в румынском ландшафте так заметны стены, ворота и укрепления.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наследие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церкви и монастыри хранят местные традиции, а их росписи, купола и дворы помогают увидеть, как вера связана с историей и повседневной жизнью.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Дракулы связан прежде всего с легендой и литературой, а исторический Влад Цепеш жил в XV веке и не совпадает с книжным мифом.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реального правителя от поздней легенды о Дракуле.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Влада Цепеша и европейская литература о Дракуле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простыми словами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румынской экономике заметную роль играют города, предприятия и современные цифровые сервисы, а сельские районы сохраняют сильные аграрные традиции.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несколько опор сразу: городские сервисы и промышленность дают рост, а сельское хозяйство и ИТ дополняют структуру страны.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экономики Румынии; структура современных отраслей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190" y="287250"/>
            <a:ext cx="3995870" cy="462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3250" y="558875"/>
            <a:ext cx="41298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страна, которую удобно узнавать по опорам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легко запоминается через пять опор: горы, Дунай, Чёрное море, живые традиции и города с разной историей. Вместе они показывают страну целиком — ярко, понятно и без лишних деталей.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2026-07-27T00:09:11Z</dcterms:created>
  <dcterms:modified xsi:type="dcterms:W3CDTF">2026-07-27T00:09:11Z</dcterms:modified>
</cp:coreProperties>
</file>